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0.xml" ContentType="application/vnd.openxmlformats-officedocument.presentationml.slideLayout+xml"/>
  <Override PartName="/ppt/slideLayouts/slideLayout3.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2.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33.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34.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35.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36.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0.xml.rels" ContentType="application/vnd.openxmlformats-package.relationships+xml"/>
  <Override PartName="/ppt/slideLayouts/_rels/slideLayout3.xml.rels" ContentType="application/vnd.openxmlformats-package.relationships+xml"/>
  <Override PartName="/ppt/slideLayouts/_rels/slideLayout31.xml.rels" ContentType="application/vnd.openxmlformats-package.relationships+xml"/>
  <Override PartName="/ppt/slideLayouts/_rels/slideLayout4.xml.rels" ContentType="application/vnd.openxmlformats-package.relationships+xml"/>
  <Override PartName="/ppt/slideLayouts/_rels/slideLayout10.xml.rels" ContentType="application/vnd.openxmlformats-package.relationships+xml"/>
  <Override PartName="/ppt/slideLayouts/_rels/slideLayout5.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11.xml.rels" ContentType="application/vnd.openxmlformats-package.relationships+xml"/>
  <Override PartName="/ppt/slideLayouts/_rels/slideLayout6.xml.rels" ContentType="application/vnd.openxmlformats-package.relationships+xml"/>
  <Override PartName="/ppt/slideLayouts/_rels/slideLayout34.xml.rels" ContentType="application/vnd.openxmlformats-package.relationships+xml"/>
  <Override PartName="/ppt/slideLayouts/_rels/slideLayout12.xml.rels" ContentType="application/vnd.openxmlformats-package.relationships+xml"/>
  <Override PartName="/ppt/slideLayouts/_rels/slideLayout7.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8.xml.rels" ContentType="application/vnd.openxmlformats-package.relationships+xml"/>
  <Override PartName="/ppt/slideLayouts/_rels/slideLayout36.xml.rels" ContentType="application/vnd.openxmlformats-package.relationships+xml"/>
  <Override PartName="/ppt/slideLayouts/_rels/slideLayout14.xml.rels" ContentType="application/vnd.openxmlformats-package.relationships+xml"/>
  <Override PartName="/ppt/slideLayouts/_rels/slideLayout9.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_rels/presentation.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_rels/.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x="12192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21C50CE8-0C8A-4F0D-97A7-7D5661B94D74}" type="slidenum">
              <a:t>&lt;#&gt;</a:t>
            </a:fld>
          </a:p>
        </p:txBody>
      </p:sp>
      <p:sp>
        <p:nvSpPr>
          <p:cNvPr id="4" name="PlaceHolder 3"/>
          <p:cNvSpPr>
            <a:spLocks noGrp="1"/>
          </p:cNvSpPr>
          <p:nvPr>
            <p:ph type="dt" idx="3"/>
          </p:nvPr>
        </p:nvSpPr>
        <p:spPr/>
        <p:txBody>
          <a:bodyPr/>
          <a:p>
            <a:r>
              <a:rPr lang="pl-PL"/>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pl-PL" sz="4400" spc="-1" strike="noStrike">
              <a:solidFill>
                <a:srgbClr val="000000"/>
              </a:solidFill>
              <a:latin typeface="Arial"/>
            </a:endParaRPr>
          </a:p>
        </p:txBody>
      </p:sp>
      <p:sp>
        <p:nvSpPr>
          <p:cNvPr id="2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2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45E6EA82-C79B-4997-A186-4256BF822A0D}" type="slidenum">
              <a:t>&lt;#&gt;</a:t>
            </a:fld>
          </a:p>
        </p:txBody>
      </p:sp>
      <p:sp>
        <p:nvSpPr>
          <p:cNvPr id="7" name="PlaceHolder 6"/>
          <p:cNvSpPr>
            <a:spLocks noGrp="1"/>
          </p:cNvSpPr>
          <p:nvPr>
            <p:ph type="dt" idx="3"/>
          </p:nvPr>
        </p:nvSpPr>
        <p:spPr/>
        <p:txBody>
          <a:bodyPr/>
          <a:p>
            <a:r>
              <a:rPr lang="pl-PL"/>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pl-PL" sz="4400" spc="-1" strike="noStrike">
              <a:solidFill>
                <a:srgbClr val="000000"/>
              </a:solidFill>
              <a:latin typeface="Arial"/>
            </a:endParaRPr>
          </a:p>
        </p:txBody>
      </p:sp>
      <p:sp>
        <p:nvSpPr>
          <p:cNvPr id="3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3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3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3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BB318F66-EE6E-40EA-A648-751CB5B31770}" type="slidenum">
              <a:t>&lt;#&gt;</a:t>
            </a:fld>
          </a:p>
        </p:txBody>
      </p:sp>
      <p:sp>
        <p:nvSpPr>
          <p:cNvPr id="9" name="PlaceHolder 8"/>
          <p:cNvSpPr>
            <a:spLocks noGrp="1"/>
          </p:cNvSpPr>
          <p:nvPr>
            <p:ph type="dt" idx="3"/>
          </p:nvPr>
        </p:nvSpPr>
        <p:spPr/>
        <p:txBody>
          <a:bodyPr/>
          <a:p>
            <a:r>
              <a:rPr lang="pl-PL"/>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pl-PL" sz="4400" spc="-1" strike="noStrike">
              <a:solidFill>
                <a:srgbClr val="000000"/>
              </a:solidFill>
              <a:latin typeface="Arial"/>
            </a:endParaRPr>
          </a:p>
        </p:txBody>
      </p:sp>
      <p:sp>
        <p:nvSpPr>
          <p:cNvPr id="3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3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3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3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3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4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5B307466-DBFB-4F04-882B-40966E239123}" type="slidenum">
              <a:t>&lt;#&gt;</a:t>
            </a:fld>
          </a:p>
        </p:txBody>
      </p:sp>
      <p:sp>
        <p:nvSpPr>
          <p:cNvPr id="11" name="PlaceHolder 10"/>
          <p:cNvSpPr>
            <a:spLocks noGrp="1"/>
          </p:cNvSpPr>
          <p:nvPr>
            <p:ph type="dt" idx="3"/>
          </p:nvPr>
        </p:nvSpPr>
        <p:spPr/>
        <p:txBody>
          <a:bodyPr/>
          <a:p>
            <a:r>
              <a:rPr lang="pl-PL"/>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66C4EBB8-4BA7-4B48-ADAC-47EE2EBFEE88}" type="slidenum">
              <a:t>&lt;#&gt;</a:t>
            </a:fld>
          </a:p>
        </p:txBody>
      </p:sp>
      <p:sp>
        <p:nvSpPr>
          <p:cNvPr id="4" name="PlaceHolder 3"/>
          <p:cNvSpPr>
            <a:spLocks noGrp="1"/>
          </p:cNvSpPr>
          <p:nvPr>
            <p:ph type="dt" idx="6"/>
          </p:nvPr>
        </p:nvSpPr>
        <p:spPr/>
        <p:txBody>
          <a:bodyPr/>
          <a:p>
            <a:r>
              <a:rPr lang="pl-PL"/>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pl-PL" sz="4400" spc="-1" strike="noStrike">
              <a:solidFill>
                <a:srgbClr val="000000"/>
              </a:solidFill>
              <a:latin typeface="Arial"/>
            </a:endParaRPr>
          </a:p>
        </p:txBody>
      </p:sp>
      <p:sp>
        <p:nvSpPr>
          <p:cNvPr id="4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pl-PL"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3057D299-9193-4C55-BB7E-12E9FAE5A6C4}" type="slidenum">
              <a:t>&lt;#&gt;</a:t>
            </a:fld>
          </a:p>
        </p:txBody>
      </p:sp>
      <p:sp>
        <p:nvSpPr>
          <p:cNvPr id="6" name="PlaceHolder 5"/>
          <p:cNvSpPr>
            <a:spLocks noGrp="1"/>
          </p:cNvSpPr>
          <p:nvPr>
            <p:ph type="dt" idx="6"/>
          </p:nvPr>
        </p:nvSpPr>
        <p:spPr/>
        <p:txBody>
          <a:bodyPr/>
          <a:p>
            <a:r>
              <a:rPr lang="pl-PL"/>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pl-PL" sz="4400" spc="-1" strike="noStrike">
              <a:solidFill>
                <a:srgbClr val="000000"/>
              </a:solidFill>
              <a:latin typeface="Arial"/>
            </a:endParaRPr>
          </a:p>
        </p:txBody>
      </p:sp>
      <p:sp>
        <p:nvSpPr>
          <p:cNvPr id="4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BC851664-85A9-40EF-8A21-8F38AF26DD01}" type="slidenum">
              <a:t>&lt;#&gt;</a:t>
            </a:fld>
          </a:p>
        </p:txBody>
      </p:sp>
      <p:sp>
        <p:nvSpPr>
          <p:cNvPr id="6" name="PlaceHolder 5"/>
          <p:cNvSpPr>
            <a:spLocks noGrp="1"/>
          </p:cNvSpPr>
          <p:nvPr>
            <p:ph type="dt" idx="6"/>
          </p:nvPr>
        </p:nvSpPr>
        <p:spPr/>
        <p:txBody>
          <a:bodyPr/>
          <a:p>
            <a:r>
              <a:rPr lang="pl-PL"/>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pl-PL" sz="4400" spc="-1" strike="noStrike">
              <a:solidFill>
                <a:srgbClr val="000000"/>
              </a:solidFill>
              <a:latin typeface="Arial"/>
            </a:endParaRPr>
          </a:p>
        </p:txBody>
      </p:sp>
      <p:sp>
        <p:nvSpPr>
          <p:cNvPr id="5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5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D70D72D8-3326-40ED-B95C-93E2C01E714D}" type="slidenum">
              <a:t>&lt;#&gt;</a:t>
            </a:fld>
          </a:p>
        </p:txBody>
      </p:sp>
      <p:sp>
        <p:nvSpPr>
          <p:cNvPr id="7" name="PlaceHolder 6"/>
          <p:cNvSpPr>
            <a:spLocks noGrp="1"/>
          </p:cNvSpPr>
          <p:nvPr>
            <p:ph type="dt" idx="6"/>
          </p:nvPr>
        </p:nvSpPr>
        <p:spPr/>
        <p:txBody>
          <a:bodyPr/>
          <a:p>
            <a:r>
              <a:rPr lang="pl-PL"/>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pl-PL"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D19001DE-AEAC-4693-B0E3-E306B810A706}" type="slidenum">
              <a:t>&lt;#&gt;</a:t>
            </a:fld>
          </a:p>
        </p:txBody>
      </p:sp>
      <p:sp>
        <p:nvSpPr>
          <p:cNvPr id="5" name="PlaceHolder 4"/>
          <p:cNvSpPr>
            <a:spLocks noGrp="1"/>
          </p:cNvSpPr>
          <p:nvPr>
            <p:ph type="dt" idx="6"/>
          </p:nvPr>
        </p:nvSpPr>
        <p:spPr/>
        <p:txBody>
          <a:bodyPr/>
          <a:p>
            <a:r>
              <a:rPr lang="pl-PL"/>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pl-PL"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F868BE48-D4F0-4DA2-BA49-88E489B433C9}" type="slidenum">
              <a:t>&lt;#&gt;</a:t>
            </a:fld>
          </a:p>
        </p:txBody>
      </p:sp>
      <p:sp>
        <p:nvSpPr>
          <p:cNvPr id="5" name="PlaceHolder 4"/>
          <p:cNvSpPr>
            <a:spLocks noGrp="1"/>
          </p:cNvSpPr>
          <p:nvPr>
            <p:ph type="dt" idx="6"/>
          </p:nvPr>
        </p:nvSpPr>
        <p:spPr/>
        <p:txBody>
          <a:bodyPr/>
          <a:p>
            <a:r>
              <a:rPr lang="pl-PL"/>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pl-PL" sz="4400" spc="-1" strike="noStrike">
              <a:solidFill>
                <a:srgbClr val="000000"/>
              </a:solidFill>
              <a:latin typeface="Arial"/>
            </a:endParaRPr>
          </a:p>
        </p:txBody>
      </p:sp>
      <p:sp>
        <p:nvSpPr>
          <p:cNvPr id="5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5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5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593E389B-CC54-4992-8205-CCF58932AE77}" type="slidenum">
              <a:t>&lt;#&gt;</a:t>
            </a:fld>
          </a:p>
        </p:txBody>
      </p:sp>
      <p:sp>
        <p:nvSpPr>
          <p:cNvPr id="8" name="PlaceHolder 7"/>
          <p:cNvSpPr>
            <a:spLocks noGrp="1"/>
          </p:cNvSpPr>
          <p:nvPr>
            <p:ph type="dt" idx="6"/>
          </p:nvPr>
        </p:nvSpPr>
        <p:spPr/>
        <p:txBody>
          <a:bodyPr/>
          <a:p>
            <a:r>
              <a:rPr lang="pl-PL"/>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pl-PL" sz="4400" spc="-1" strike="noStrike">
              <a:solidFill>
                <a:srgbClr val="000000"/>
              </a:solidFill>
              <a:latin typeface="Arial"/>
            </a:endParaRPr>
          </a:p>
        </p:txBody>
      </p:sp>
      <p:sp>
        <p:nvSpPr>
          <p:cNvPr id="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pl-PL"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19649AB1-2A15-410A-A66C-F75F7D377EFA}" type="slidenum">
              <a:t>&lt;#&gt;</a:t>
            </a:fld>
          </a:p>
        </p:txBody>
      </p:sp>
      <p:sp>
        <p:nvSpPr>
          <p:cNvPr id="6" name="PlaceHolder 5"/>
          <p:cNvSpPr>
            <a:spLocks noGrp="1"/>
          </p:cNvSpPr>
          <p:nvPr>
            <p:ph type="dt" idx="3"/>
          </p:nvPr>
        </p:nvSpPr>
        <p:spPr/>
        <p:txBody>
          <a:bodyPr/>
          <a:p>
            <a:r>
              <a:rPr lang="pl-PL"/>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pl-PL"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6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6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709B3478-7CBC-4E8E-8676-E6330852D386}" type="slidenum">
              <a:t>&lt;#&gt;</a:t>
            </a:fld>
          </a:p>
        </p:txBody>
      </p:sp>
      <p:sp>
        <p:nvSpPr>
          <p:cNvPr id="8" name="PlaceHolder 7"/>
          <p:cNvSpPr>
            <a:spLocks noGrp="1"/>
          </p:cNvSpPr>
          <p:nvPr>
            <p:ph type="dt" idx="6"/>
          </p:nvPr>
        </p:nvSpPr>
        <p:spPr/>
        <p:txBody>
          <a:bodyPr/>
          <a:p>
            <a:r>
              <a:rPr lang="pl-PL"/>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pl-PL" sz="4400" spc="-1" strike="noStrike">
              <a:solidFill>
                <a:srgbClr val="000000"/>
              </a:solidFill>
              <a:latin typeface="Arial"/>
            </a:endParaRPr>
          </a:p>
        </p:txBody>
      </p:sp>
      <p:sp>
        <p:nvSpPr>
          <p:cNvPr id="6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6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6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927ED8FC-DF8C-46C5-9A31-CB3A9179D074}" type="slidenum">
              <a:t>&lt;#&gt;</a:t>
            </a:fld>
          </a:p>
        </p:txBody>
      </p:sp>
      <p:sp>
        <p:nvSpPr>
          <p:cNvPr id="8" name="PlaceHolder 7"/>
          <p:cNvSpPr>
            <a:spLocks noGrp="1"/>
          </p:cNvSpPr>
          <p:nvPr>
            <p:ph type="dt" idx="6"/>
          </p:nvPr>
        </p:nvSpPr>
        <p:spPr/>
        <p:txBody>
          <a:bodyPr/>
          <a:p>
            <a:r>
              <a:rPr lang="pl-PL"/>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pl-PL" sz="4400" spc="-1" strike="noStrike">
              <a:solidFill>
                <a:srgbClr val="000000"/>
              </a:solidFill>
              <a:latin typeface="Arial"/>
            </a:endParaRPr>
          </a:p>
        </p:txBody>
      </p:sp>
      <p:sp>
        <p:nvSpPr>
          <p:cNvPr id="6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6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60311968-3F7E-4392-8C0A-519C0AF6C835}" type="slidenum">
              <a:t>&lt;#&gt;</a:t>
            </a:fld>
          </a:p>
        </p:txBody>
      </p:sp>
      <p:sp>
        <p:nvSpPr>
          <p:cNvPr id="7" name="PlaceHolder 6"/>
          <p:cNvSpPr>
            <a:spLocks noGrp="1"/>
          </p:cNvSpPr>
          <p:nvPr>
            <p:ph type="dt" idx="6"/>
          </p:nvPr>
        </p:nvSpPr>
        <p:spPr/>
        <p:txBody>
          <a:bodyPr/>
          <a:p>
            <a:r>
              <a:rPr lang="pl-PL"/>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pl-PL" sz="4400" spc="-1" strike="noStrike">
              <a:solidFill>
                <a:srgbClr val="000000"/>
              </a:solidFill>
              <a:latin typeface="Arial"/>
            </a:endParaRPr>
          </a:p>
        </p:txBody>
      </p:sp>
      <p:sp>
        <p:nvSpPr>
          <p:cNvPr id="7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7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7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7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BD85A5F8-7D3A-49F8-AC52-9D92484BD3CB}" type="slidenum">
              <a:t>&lt;#&gt;</a:t>
            </a:fld>
          </a:p>
        </p:txBody>
      </p:sp>
      <p:sp>
        <p:nvSpPr>
          <p:cNvPr id="9" name="PlaceHolder 8"/>
          <p:cNvSpPr>
            <a:spLocks noGrp="1"/>
          </p:cNvSpPr>
          <p:nvPr>
            <p:ph type="dt" idx="6"/>
          </p:nvPr>
        </p:nvSpPr>
        <p:spPr/>
        <p:txBody>
          <a:bodyPr/>
          <a:p>
            <a:r>
              <a:rPr lang="pl-PL"/>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pl-PL" sz="4400" spc="-1" strike="noStrike">
              <a:solidFill>
                <a:srgbClr val="000000"/>
              </a:solidFill>
              <a:latin typeface="Arial"/>
            </a:endParaRPr>
          </a:p>
        </p:txBody>
      </p:sp>
      <p:sp>
        <p:nvSpPr>
          <p:cNvPr id="7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7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7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7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8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8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9F5AB0D0-F2C1-49D7-9E98-08D6C209665C}" type="slidenum">
              <a:t>&lt;#&gt;</a:t>
            </a:fld>
          </a:p>
        </p:txBody>
      </p:sp>
      <p:sp>
        <p:nvSpPr>
          <p:cNvPr id="11" name="PlaceHolder 10"/>
          <p:cNvSpPr>
            <a:spLocks noGrp="1"/>
          </p:cNvSpPr>
          <p:nvPr>
            <p:ph type="dt" idx="6"/>
          </p:nvPr>
        </p:nvSpPr>
        <p:spPr/>
        <p:txBody>
          <a:bodyPr/>
          <a:p>
            <a:r>
              <a:rPr lang="pl-PL"/>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C6D3E9F9-32BB-4A8C-A90C-E724043E8DED}" type="slidenum">
              <a:t>&lt;#&gt;</a:t>
            </a:fld>
          </a:p>
        </p:txBody>
      </p:sp>
      <p:sp>
        <p:nvSpPr>
          <p:cNvPr id="4" name="PlaceHolder 3"/>
          <p:cNvSpPr>
            <a:spLocks noGrp="1"/>
          </p:cNvSpPr>
          <p:nvPr>
            <p:ph type="dt" idx="9"/>
          </p:nvPr>
        </p:nvSpPr>
        <p:spPr/>
        <p:txBody>
          <a:bodyPr/>
          <a:p>
            <a:r>
              <a:rPr lang="pl-PL"/>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pl-PL" sz="4400" spc="-1" strike="noStrike">
              <a:solidFill>
                <a:srgbClr val="000000"/>
              </a:solidFill>
              <a:latin typeface="Arial"/>
            </a:endParaRPr>
          </a:p>
        </p:txBody>
      </p:sp>
      <p:sp>
        <p:nvSpPr>
          <p:cNvPr id="8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pl-PL"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59C408CB-829A-42F6-8101-55B6C6DD7CD6}" type="slidenum">
              <a:t>&lt;#&gt;</a:t>
            </a:fld>
          </a:p>
        </p:txBody>
      </p:sp>
      <p:sp>
        <p:nvSpPr>
          <p:cNvPr id="6" name="PlaceHolder 5"/>
          <p:cNvSpPr>
            <a:spLocks noGrp="1"/>
          </p:cNvSpPr>
          <p:nvPr>
            <p:ph type="dt" idx="9"/>
          </p:nvPr>
        </p:nvSpPr>
        <p:spPr/>
        <p:txBody>
          <a:bodyPr/>
          <a:p>
            <a:r>
              <a:rPr lang="pl-PL"/>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pl-PL" sz="4400" spc="-1" strike="noStrike">
              <a:solidFill>
                <a:srgbClr val="000000"/>
              </a:solidFill>
              <a:latin typeface="Arial"/>
            </a:endParaRPr>
          </a:p>
        </p:txBody>
      </p:sp>
      <p:sp>
        <p:nvSpPr>
          <p:cNvPr id="9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A1F96C66-509A-4A3F-949F-F7626D940DEA}" type="slidenum">
              <a:t>&lt;#&gt;</a:t>
            </a:fld>
          </a:p>
        </p:txBody>
      </p:sp>
      <p:sp>
        <p:nvSpPr>
          <p:cNvPr id="6" name="PlaceHolder 5"/>
          <p:cNvSpPr>
            <a:spLocks noGrp="1"/>
          </p:cNvSpPr>
          <p:nvPr>
            <p:ph type="dt" idx="9"/>
          </p:nvPr>
        </p:nvSpPr>
        <p:spPr/>
        <p:txBody>
          <a:bodyPr/>
          <a:p>
            <a:r>
              <a:rPr lang="pl-PL"/>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pl-PL" sz="4400" spc="-1" strike="noStrike">
              <a:solidFill>
                <a:srgbClr val="000000"/>
              </a:solidFill>
              <a:latin typeface="Arial"/>
            </a:endParaRPr>
          </a:p>
        </p:txBody>
      </p:sp>
      <p:sp>
        <p:nvSpPr>
          <p:cNvPr id="9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9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C948FB32-94D3-4BB9-91F9-0CC666FC8516}" type="slidenum">
              <a:t>&lt;#&gt;</a:t>
            </a:fld>
          </a:p>
        </p:txBody>
      </p:sp>
      <p:sp>
        <p:nvSpPr>
          <p:cNvPr id="7" name="PlaceHolder 6"/>
          <p:cNvSpPr>
            <a:spLocks noGrp="1"/>
          </p:cNvSpPr>
          <p:nvPr>
            <p:ph type="dt" idx="9"/>
          </p:nvPr>
        </p:nvSpPr>
        <p:spPr/>
        <p:txBody>
          <a:bodyPr/>
          <a:p>
            <a:r>
              <a:rPr lang="pl-PL"/>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pl-PL"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F3C76EF1-2ED0-4611-B4A4-487B47472748}" type="slidenum">
              <a:t>&lt;#&gt;</a:t>
            </a:fld>
          </a:p>
        </p:txBody>
      </p:sp>
      <p:sp>
        <p:nvSpPr>
          <p:cNvPr id="5" name="PlaceHolder 4"/>
          <p:cNvSpPr>
            <a:spLocks noGrp="1"/>
          </p:cNvSpPr>
          <p:nvPr>
            <p:ph type="dt" idx="9"/>
          </p:nvPr>
        </p:nvSpPr>
        <p:spPr/>
        <p:txBody>
          <a:bodyPr/>
          <a:p>
            <a:r>
              <a:rPr lang="pl-PL"/>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pl-PL" sz="4400" spc="-1" strike="noStrike">
              <a:solidFill>
                <a:srgbClr val="000000"/>
              </a:solidFill>
              <a:latin typeface="Arial"/>
            </a:endParaRPr>
          </a:p>
        </p:txBody>
      </p:sp>
      <p:sp>
        <p:nvSpPr>
          <p:cNvPr id="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8C335ED2-176A-4CD7-A33C-2C056F0B0950}" type="slidenum">
              <a:t>&lt;#&gt;</a:t>
            </a:fld>
          </a:p>
        </p:txBody>
      </p:sp>
      <p:sp>
        <p:nvSpPr>
          <p:cNvPr id="6" name="PlaceHolder 5"/>
          <p:cNvSpPr>
            <a:spLocks noGrp="1"/>
          </p:cNvSpPr>
          <p:nvPr>
            <p:ph type="dt" idx="3"/>
          </p:nvPr>
        </p:nvSpPr>
        <p:spPr/>
        <p:txBody>
          <a:bodyPr/>
          <a:p>
            <a:r>
              <a:rPr lang="pl-PL"/>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pl-PL"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1A22421A-7D2D-4F2A-8116-8D4D1C0AA706}" type="slidenum">
              <a:t>&lt;#&gt;</a:t>
            </a:fld>
          </a:p>
        </p:txBody>
      </p:sp>
      <p:sp>
        <p:nvSpPr>
          <p:cNvPr id="5" name="PlaceHolder 4"/>
          <p:cNvSpPr>
            <a:spLocks noGrp="1"/>
          </p:cNvSpPr>
          <p:nvPr>
            <p:ph type="dt" idx="9"/>
          </p:nvPr>
        </p:nvSpPr>
        <p:spPr/>
        <p:txBody>
          <a:bodyPr/>
          <a:p>
            <a:r>
              <a:rPr lang="pl-PL"/>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pl-PL" sz="4400" spc="-1" strike="noStrike">
              <a:solidFill>
                <a:srgbClr val="000000"/>
              </a:solidFill>
              <a:latin typeface="Arial"/>
            </a:endParaRPr>
          </a:p>
        </p:txBody>
      </p:sp>
      <p:sp>
        <p:nvSpPr>
          <p:cNvPr id="9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9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6515A6B7-0CBD-4B44-BCF4-E6B8C478DCE1}" type="slidenum">
              <a:t>&lt;#&gt;</a:t>
            </a:fld>
          </a:p>
        </p:txBody>
      </p:sp>
      <p:sp>
        <p:nvSpPr>
          <p:cNvPr id="8" name="PlaceHolder 7"/>
          <p:cNvSpPr>
            <a:spLocks noGrp="1"/>
          </p:cNvSpPr>
          <p:nvPr>
            <p:ph type="dt" idx="9"/>
          </p:nvPr>
        </p:nvSpPr>
        <p:spPr/>
        <p:txBody>
          <a:bodyPr/>
          <a:p>
            <a:r>
              <a:rPr lang="pl-PL"/>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pl-PL" sz="4400" spc="-1" strike="noStrike">
              <a:solidFill>
                <a:srgbClr val="000000"/>
              </a:solidFill>
              <a:latin typeface="Arial"/>
            </a:endParaRPr>
          </a:p>
        </p:txBody>
      </p:sp>
      <p:sp>
        <p:nvSpPr>
          <p:cNvPr id="10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10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10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4D0D863D-12B6-430E-9A6A-17FD67C3B356}" type="slidenum">
              <a:t>&lt;#&gt;</a:t>
            </a:fld>
          </a:p>
        </p:txBody>
      </p:sp>
      <p:sp>
        <p:nvSpPr>
          <p:cNvPr id="8" name="PlaceHolder 7"/>
          <p:cNvSpPr>
            <a:spLocks noGrp="1"/>
          </p:cNvSpPr>
          <p:nvPr>
            <p:ph type="dt" idx="9"/>
          </p:nvPr>
        </p:nvSpPr>
        <p:spPr/>
        <p:txBody>
          <a:bodyPr/>
          <a:p>
            <a:r>
              <a:rPr lang="pl-PL"/>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pl-PL" sz="4400" spc="-1" strike="noStrike">
              <a:solidFill>
                <a:srgbClr val="000000"/>
              </a:solidFill>
              <a:latin typeface="Arial"/>
            </a:endParaRPr>
          </a:p>
        </p:txBody>
      </p:sp>
      <p:sp>
        <p:nvSpPr>
          <p:cNvPr id="10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10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10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59BE43BC-CB7D-4544-ABAB-FB89DAB82E27}" type="slidenum">
              <a:t>&lt;#&gt;</a:t>
            </a:fld>
          </a:p>
        </p:txBody>
      </p:sp>
      <p:sp>
        <p:nvSpPr>
          <p:cNvPr id="8" name="PlaceHolder 7"/>
          <p:cNvSpPr>
            <a:spLocks noGrp="1"/>
          </p:cNvSpPr>
          <p:nvPr>
            <p:ph type="dt" idx="9"/>
          </p:nvPr>
        </p:nvSpPr>
        <p:spPr/>
        <p:txBody>
          <a:bodyPr/>
          <a:p>
            <a:r>
              <a:rPr lang="pl-PL"/>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pl-PL" sz="4400" spc="-1" strike="noStrike">
              <a:solidFill>
                <a:srgbClr val="000000"/>
              </a:solidFill>
              <a:latin typeface="Arial"/>
            </a:endParaRPr>
          </a:p>
        </p:txBody>
      </p:sp>
      <p:sp>
        <p:nvSpPr>
          <p:cNvPr id="10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11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327442C1-200A-4CDC-80EE-E9804B2C0C7A}" type="slidenum">
              <a:t>&lt;#&gt;</a:t>
            </a:fld>
          </a:p>
        </p:txBody>
      </p:sp>
      <p:sp>
        <p:nvSpPr>
          <p:cNvPr id="7" name="PlaceHolder 6"/>
          <p:cNvSpPr>
            <a:spLocks noGrp="1"/>
          </p:cNvSpPr>
          <p:nvPr>
            <p:ph type="dt" idx="9"/>
          </p:nvPr>
        </p:nvSpPr>
        <p:spPr/>
        <p:txBody>
          <a:bodyPr/>
          <a:p>
            <a:r>
              <a:rPr lang="pl-PL"/>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pl-PL" sz="4400" spc="-1" strike="noStrike">
              <a:solidFill>
                <a:srgbClr val="000000"/>
              </a:solidFill>
              <a:latin typeface="Arial"/>
            </a:endParaRPr>
          </a:p>
        </p:txBody>
      </p:sp>
      <p:sp>
        <p:nvSpPr>
          <p:cNvPr id="11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11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11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11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ED7BCA69-EA60-48E5-B20C-F9D67CBED618}" type="slidenum">
              <a:t>&lt;#&gt;</a:t>
            </a:fld>
          </a:p>
        </p:txBody>
      </p:sp>
      <p:sp>
        <p:nvSpPr>
          <p:cNvPr id="9" name="PlaceHolder 8"/>
          <p:cNvSpPr>
            <a:spLocks noGrp="1"/>
          </p:cNvSpPr>
          <p:nvPr>
            <p:ph type="dt" idx="9"/>
          </p:nvPr>
        </p:nvSpPr>
        <p:spPr/>
        <p:txBody>
          <a:bodyPr/>
          <a:p>
            <a:r>
              <a:rPr lang="pl-PL"/>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pl-PL" sz="4400" spc="-1" strike="noStrike">
              <a:solidFill>
                <a:srgbClr val="000000"/>
              </a:solidFill>
              <a:latin typeface="Arial"/>
            </a:endParaRPr>
          </a:p>
        </p:txBody>
      </p:sp>
      <p:sp>
        <p:nvSpPr>
          <p:cNvPr id="11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11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11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12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12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12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DBCEB315-C29E-4595-BA18-029912BA522D}" type="slidenum">
              <a:t>&lt;#&gt;</a:t>
            </a:fld>
          </a:p>
        </p:txBody>
      </p:sp>
      <p:sp>
        <p:nvSpPr>
          <p:cNvPr id="11" name="PlaceHolder 10"/>
          <p:cNvSpPr>
            <a:spLocks noGrp="1"/>
          </p:cNvSpPr>
          <p:nvPr>
            <p:ph type="dt" idx="9"/>
          </p:nvPr>
        </p:nvSpPr>
        <p:spPr/>
        <p:txBody>
          <a:bodyPr/>
          <a:p>
            <a:r>
              <a:rPr lang="pl-PL"/>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pl-PL" sz="4400" spc="-1" strike="noStrike">
              <a:solidFill>
                <a:srgbClr val="000000"/>
              </a:solidFill>
              <a:latin typeface="Arial"/>
            </a:endParaRPr>
          </a:p>
        </p:txBody>
      </p:sp>
      <p:sp>
        <p:nvSpPr>
          <p:cNvPr id="1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1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60B80C23-3786-4D4C-B571-326F6A43D815}" type="slidenum">
              <a:t>&lt;#&gt;</a:t>
            </a:fld>
          </a:p>
        </p:txBody>
      </p:sp>
      <p:sp>
        <p:nvSpPr>
          <p:cNvPr id="7" name="PlaceHolder 6"/>
          <p:cNvSpPr>
            <a:spLocks noGrp="1"/>
          </p:cNvSpPr>
          <p:nvPr>
            <p:ph type="dt" idx="3"/>
          </p:nvPr>
        </p:nvSpPr>
        <p:spPr/>
        <p:txBody>
          <a:bodyPr/>
          <a:p>
            <a:r>
              <a:rPr lang="pl-PL"/>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pl-PL"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9B6D31D9-F7A3-4305-9864-A3CC43AFA22C}" type="slidenum">
              <a:t>&lt;#&gt;</a:t>
            </a:fld>
          </a:p>
        </p:txBody>
      </p:sp>
      <p:sp>
        <p:nvSpPr>
          <p:cNvPr id="5" name="PlaceHolder 4"/>
          <p:cNvSpPr>
            <a:spLocks noGrp="1"/>
          </p:cNvSpPr>
          <p:nvPr>
            <p:ph type="dt" idx="3"/>
          </p:nvPr>
        </p:nvSpPr>
        <p:spPr/>
        <p:txBody>
          <a:bodyPr/>
          <a:p>
            <a:r>
              <a:rPr lang="pl-PL"/>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pl-PL"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E9C503D5-8633-4B39-8C47-CEDBD9959F73}" type="slidenum">
              <a:t>&lt;#&gt;</a:t>
            </a:fld>
          </a:p>
        </p:txBody>
      </p:sp>
      <p:sp>
        <p:nvSpPr>
          <p:cNvPr id="5" name="PlaceHolder 4"/>
          <p:cNvSpPr>
            <a:spLocks noGrp="1"/>
          </p:cNvSpPr>
          <p:nvPr>
            <p:ph type="dt" idx="3"/>
          </p:nvPr>
        </p:nvSpPr>
        <p:spPr/>
        <p:txBody>
          <a:bodyPr/>
          <a:p>
            <a:r>
              <a:rPr lang="pl-PL"/>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pl-PL" sz="4400" spc="-1" strike="noStrike">
              <a:solidFill>
                <a:srgbClr val="000000"/>
              </a:solidFill>
              <a:latin typeface="Arial"/>
            </a:endParaRPr>
          </a:p>
        </p:txBody>
      </p:sp>
      <p:sp>
        <p:nvSpPr>
          <p:cNvPr id="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1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1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926AB83B-2F89-41FF-9868-C0D7210E424E}" type="slidenum">
              <a:t>&lt;#&gt;</a:t>
            </a:fld>
          </a:p>
        </p:txBody>
      </p:sp>
      <p:sp>
        <p:nvSpPr>
          <p:cNvPr id="8" name="PlaceHolder 7"/>
          <p:cNvSpPr>
            <a:spLocks noGrp="1"/>
          </p:cNvSpPr>
          <p:nvPr>
            <p:ph type="dt" idx="3"/>
          </p:nvPr>
        </p:nvSpPr>
        <p:spPr/>
        <p:txBody>
          <a:bodyPr/>
          <a:p>
            <a:r>
              <a:rPr lang="pl-PL"/>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pl-PL" sz="4400" spc="-1" strike="noStrike">
              <a:solidFill>
                <a:srgbClr val="000000"/>
              </a:solidFill>
              <a:latin typeface="Arial"/>
            </a:endParaRPr>
          </a:p>
        </p:txBody>
      </p:sp>
      <p:sp>
        <p:nvSpPr>
          <p:cNvPr id="1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2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2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CF20CDFB-C571-4B77-983E-AAC46AEBDE7D}" type="slidenum">
              <a:t>&lt;#&gt;</a:t>
            </a:fld>
          </a:p>
        </p:txBody>
      </p:sp>
      <p:sp>
        <p:nvSpPr>
          <p:cNvPr id="8" name="PlaceHolder 7"/>
          <p:cNvSpPr>
            <a:spLocks noGrp="1"/>
          </p:cNvSpPr>
          <p:nvPr>
            <p:ph type="dt" idx="3"/>
          </p:nvPr>
        </p:nvSpPr>
        <p:spPr/>
        <p:txBody>
          <a:bodyPr/>
          <a:p>
            <a:r>
              <a:rPr lang="pl-PL"/>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pl-PL" sz="4400" spc="-1" strike="noStrike">
              <a:solidFill>
                <a:srgbClr val="000000"/>
              </a:solidFill>
              <a:latin typeface="Arial"/>
            </a:endParaRPr>
          </a:p>
        </p:txBody>
      </p:sp>
      <p:sp>
        <p:nvSpPr>
          <p:cNvPr id="2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2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pl-PL"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9049BCCA-56E3-414A-98F8-08F5E962399F}" type="slidenum">
              <a:t>&lt;#&gt;</a:t>
            </a:fld>
          </a:p>
        </p:txBody>
      </p:sp>
      <p:sp>
        <p:nvSpPr>
          <p:cNvPr id="8" name="PlaceHolder 7"/>
          <p:cNvSpPr>
            <a:spLocks noGrp="1"/>
          </p:cNvSpPr>
          <p:nvPr>
            <p:ph type="dt" idx="3"/>
          </p:nvPr>
        </p:nvSpPr>
        <p:spPr/>
        <p:txBody>
          <a:bodyPr/>
          <a:p>
            <a:r>
              <a:rPr lang="pl-PL"/>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ftr" idx="1"/>
          </p:nvPr>
        </p:nvSpPr>
        <p:spPr>
          <a:xfrm>
            <a:off x="4038480" y="6356520"/>
            <a:ext cx="4113360" cy="36360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pl-PL" sz="1400" spc="-1" strike="noStrike">
                <a:solidFill>
                  <a:srgbClr val="000000"/>
                </a:solidFill>
                <a:latin typeface="Times New Roman"/>
              </a:defRPr>
            </a:lvl1pPr>
          </a:lstStyle>
          <a:p>
            <a:pPr indent="0" algn="ctr">
              <a:lnSpc>
                <a:spcPct val="100000"/>
              </a:lnSpc>
              <a:buNone/>
              <a:tabLst>
                <a:tab algn="l" pos="0"/>
              </a:tabLst>
            </a:pPr>
            <a:r>
              <a:rPr b="0" lang="pl-PL" sz="1400" spc="-1" strike="noStrike">
                <a:solidFill>
                  <a:srgbClr val="000000"/>
                </a:solidFill>
                <a:latin typeface="Times New Roman"/>
              </a:rPr>
              <a:t>&lt;stopka&gt;</a:t>
            </a:r>
            <a:endParaRPr b="0" lang="pl-PL" sz="1400" spc="-1" strike="noStrike">
              <a:solidFill>
                <a:srgbClr val="000000"/>
              </a:solidFill>
              <a:latin typeface="Times New Roman"/>
            </a:endParaRPr>
          </a:p>
        </p:txBody>
      </p:sp>
      <p:sp>
        <p:nvSpPr>
          <p:cNvPr id="1" name="PlaceHolder 2"/>
          <p:cNvSpPr>
            <a:spLocks noGrp="1"/>
          </p:cNvSpPr>
          <p:nvPr>
            <p:ph type="sldNum" idx="2"/>
          </p:nvPr>
        </p:nvSpPr>
        <p:spPr>
          <a:xfrm>
            <a:off x="8610480" y="6356520"/>
            <a:ext cx="2741760" cy="36360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defRPr>
            </a:lvl1pPr>
          </a:lstStyle>
          <a:p>
            <a:pPr indent="0" algn="r">
              <a:lnSpc>
                <a:spcPct val="100000"/>
              </a:lnSpc>
              <a:buNone/>
              <a:tabLst>
                <a:tab algn="l" pos="0"/>
              </a:tabLst>
            </a:pPr>
            <a:fld id="{F6156ED9-9FCE-49F8-8BAF-1B9A2675FA5C}" type="slidenum">
              <a:rPr b="0" lang="en-US" sz="1200" spc="-1" strike="noStrike">
                <a:solidFill>
                  <a:srgbClr val="8b8b8b"/>
                </a:solidFill>
                <a:latin typeface="Calibri"/>
              </a:rPr>
              <a:t>&lt;numer&gt;</a:t>
            </a:fld>
            <a:endParaRPr b="0" lang="pl-PL" sz="1200" spc="-1" strike="noStrike">
              <a:solidFill>
                <a:srgbClr val="000000"/>
              </a:solidFill>
              <a:latin typeface="Times New Roman"/>
            </a:endParaRPr>
          </a:p>
        </p:txBody>
      </p:sp>
      <p:sp>
        <p:nvSpPr>
          <p:cNvPr id="2" name="PlaceHolder 3"/>
          <p:cNvSpPr>
            <a:spLocks noGrp="1"/>
          </p:cNvSpPr>
          <p:nvPr>
            <p:ph type="dt" idx="3"/>
          </p:nvPr>
        </p:nvSpPr>
        <p:spPr>
          <a:xfrm>
            <a:off x="838080" y="6356520"/>
            <a:ext cx="2741760" cy="363600"/>
          </a:xfrm>
          <a:prstGeom prst="rect">
            <a:avLst/>
          </a:prstGeom>
          <a:noFill/>
          <a:ln w="0">
            <a:noFill/>
          </a:ln>
        </p:spPr>
        <p:txBody>
          <a:bodyPr lIns="90000" rIns="90000" tIns="45000" bIns="45000" anchor="ctr">
            <a:noAutofit/>
          </a:bodyPr>
          <a:lstStyle>
            <a:lvl1pPr indent="0">
              <a:buNone/>
              <a:defRPr b="0" lang="pl-PL" sz="1400" spc="-1" strike="noStrike">
                <a:solidFill>
                  <a:srgbClr val="000000"/>
                </a:solidFill>
                <a:latin typeface="Times New Roman"/>
              </a:defRPr>
            </a:lvl1pPr>
          </a:lstStyle>
          <a:p>
            <a:pPr indent="0">
              <a:buNone/>
            </a:pPr>
            <a:r>
              <a:rPr b="0" lang="pl-PL" sz="1400" spc="-1" strike="noStrike">
                <a:solidFill>
                  <a:srgbClr val="000000"/>
                </a:solidFill>
                <a:latin typeface="Times New Roman"/>
              </a:rPr>
              <a:t>&lt;data/godzina&gt;</a:t>
            </a:r>
            <a:endParaRPr b="0" lang="pl-PL" sz="1400" spc="-1" strike="noStrike">
              <a:solidFill>
                <a:srgbClr val="000000"/>
              </a:solidFill>
              <a:latin typeface="Times New Roman"/>
            </a:endParaRPr>
          </a:p>
        </p:txBody>
      </p:sp>
      <p:sp>
        <p:nvSpPr>
          <p:cNvPr id="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pl-PL" sz="4400" spc="-1" strike="noStrike">
                <a:solidFill>
                  <a:srgbClr val="000000"/>
                </a:solidFill>
                <a:latin typeface="Arial"/>
              </a:rPr>
              <a:t>Kliknij, aby edytować format tekstu tytułu</a:t>
            </a:r>
            <a:endParaRPr b="0" lang="pl-PL" sz="4400" spc="-1" strike="noStrike">
              <a:solidFill>
                <a:srgbClr val="000000"/>
              </a:solidFill>
              <a:latin typeface="Arial"/>
            </a:endParaRP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pl-PL" sz="3200" spc="-1" strike="noStrike">
                <a:solidFill>
                  <a:srgbClr val="000000"/>
                </a:solidFill>
                <a:latin typeface="Arial"/>
              </a:rPr>
              <a:t>Kliknij, aby edytować format tekstu konspektu</a:t>
            </a:r>
            <a:endParaRPr b="0" lang="pl-PL"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pl-PL" sz="2800" spc="-1" strike="noStrike">
                <a:solidFill>
                  <a:srgbClr val="000000"/>
                </a:solidFill>
                <a:latin typeface="Arial"/>
              </a:rPr>
              <a:t>Drugi poziom konspektu</a:t>
            </a:r>
            <a:endParaRPr b="0" lang="pl-PL"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pl-PL" sz="2400" spc="-1" strike="noStrike">
                <a:solidFill>
                  <a:srgbClr val="000000"/>
                </a:solidFill>
                <a:latin typeface="Arial"/>
              </a:rPr>
              <a:t>Trzeci poziom konspektu</a:t>
            </a:r>
            <a:endParaRPr b="0" lang="pl-PL"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pl-PL" sz="2000" spc="-1" strike="noStrike">
                <a:solidFill>
                  <a:srgbClr val="000000"/>
                </a:solidFill>
                <a:latin typeface="Arial"/>
              </a:rPr>
              <a:t>Czwarty poziom konspektu</a:t>
            </a:r>
            <a:endParaRPr b="0" lang="pl-PL"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pl-PL" sz="2000" spc="-1" strike="noStrike">
                <a:solidFill>
                  <a:srgbClr val="000000"/>
                </a:solidFill>
                <a:latin typeface="Arial"/>
              </a:rPr>
              <a:t>Piąty poziom konspektu</a:t>
            </a:r>
            <a:endParaRPr b="0" lang="pl-PL"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pl-PL" sz="2000" spc="-1" strike="noStrike">
                <a:solidFill>
                  <a:srgbClr val="000000"/>
                </a:solidFill>
                <a:latin typeface="Arial"/>
              </a:rPr>
              <a:t>Szósty poziom konspektu</a:t>
            </a:r>
            <a:endParaRPr b="0" lang="pl-PL"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pl-PL" sz="2000" spc="-1" strike="noStrike">
                <a:solidFill>
                  <a:srgbClr val="000000"/>
                </a:solidFill>
                <a:latin typeface="Arial"/>
              </a:rPr>
              <a:t>Siódmy poziom konspektu</a:t>
            </a:r>
            <a:endParaRPr b="0" lang="pl-PL"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ftr" idx="4"/>
          </p:nvPr>
        </p:nvSpPr>
        <p:spPr>
          <a:xfrm>
            <a:off x="4038480" y="6356520"/>
            <a:ext cx="4113360" cy="36360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pl-PL" sz="1400" spc="-1" strike="noStrike">
                <a:solidFill>
                  <a:srgbClr val="000000"/>
                </a:solidFill>
                <a:latin typeface="Times New Roman"/>
              </a:defRPr>
            </a:lvl1pPr>
          </a:lstStyle>
          <a:p>
            <a:pPr indent="0" algn="ctr">
              <a:lnSpc>
                <a:spcPct val="100000"/>
              </a:lnSpc>
              <a:buNone/>
              <a:tabLst>
                <a:tab algn="l" pos="0"/>
              </a:tabLst>
            </a:pPr>
            <a:r>
              <a:rPr b="0" lang="pl-PL" sz="1400" spc="-1" strike="noStrike">
                <a:solidFill>
                  <a:srgbClr val="000000"/>
                </a:solidFill>
                <a:latin typeface="Times New Roman"/>
              </a:rPr>
              <a:t>&lt;stopka&gt;</a:t>
            </a:r>
            <a:endParaRPr b="0" lang="pl-PL" sz="1400" spc="-1" strike="noStrike">
              <a:solidFill>
                <a:srgbClr val="000000"/>
              </a:solidFill>
              <a:latin typeface="Times New Roman"/>
            </a:endParaRPr>
          </a:p>
        </p:txBody>
      </p:sp>
      <p:sp>
        <p:nvSpPr>
          <p:cNvPr id="42" name="PlaceHolder 2"/>
          <p:cNvSpPr>
            <a:spLocks noGrp="1"/>
          </p:cNvSpPr>
          <p:nvPr>
            <p:ph type="sldNum" idx="5"/>
          </p:nvPr>
        </p:nvSpPr>
        <p:spPr>
          <a:xfrm>
            <a:off x="8610480" y="6356520"/>
            <a:ext cx="2741760" cy="36360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defRPr>
            </a:lvl1pPr>
          </a:lstStyle>
          <a:p>
            <a:pPr indent="0" algn="r">
              <a:lnSpc>
                <a:spcPct val="100000"/>
              </a:lnSpc>
              <a:buNone/>
              <a:tabLst>
                <a:tab algn="l" pos="0"/>
              </a:tabLst>
            </a:pPr>
            <a:fld id="{405A9951-B4C1-4528-B1B1-25FA09EA094B}" type="slidenum">
              <a:rPr b="0" lang="en-US" sz="1200" spc="-1" strike="noStrike">
                <a:solidFill>
                  <a:srgbClr val="8b8b8b"/>
                </a:solidFill>
                <a:latin typeface="Calibri"/>
              </a:rPr>
              <a:t>&lt;numer&gt;</a:t>
            </a:fld>
            <a:endParaRPr b="0" lang="pl-PL" sz="1200" spc="-1" strike="noStrike">
              <a:solidFill>
                <a:srgbClr val="000000"/>
              </a:solidFill>
              <a:latin typeface="Times New Roman"/>
            </a:endParaRPr>
          </a:p>
        </p:txBody>
      </p:sp>
      <p:sp>
        <p:nvSpPr>
          <p:cNvPr id="43" name="PlaceHolder 3"/>
          <p:cNvSpPr>
            <a:spLocks noGrp="1"/>
          </p:cNvSpPr>
          <p:nvPr>
            <p:ph type="dt" idx="6"/>
          </p:nvPr>
        </p:nvSpPr>
        <p:spPr>
          <a:xfrm>
            <a:off x="838080" y="6356520"/>
            <a:ext cx="2741760" cy="363600"/>
          </a:xfrm>
          <a:prstGeom prst="rect">
            <a:avLst/>
          </a:prstGeom>
          <a:noFill/>
          <a:ln w="0">
            <a:noFill/>
          </a:ln>
        </p:spPr>
        <p:txBody>
          <a:bodyPr lIns="90000" rIns="90000" tIns="45000" bIns="45000" anchor="ctr">
            <a:noAutofit/>
          </a:bodyPr>
          <a:lstStyle>
            <a:lvl1pPr indent="0">
              <a:buNone/>
              <a:defRPr b="0" lang="pl-PL" sz="1400" spc="-1" strike="noStrike">
                <a:solidFill>
                  <a:srgbClr val="000000"/>
                </a:solidFill>
                <a:latin typeface="Times New Roman"/>
              </a:defRPr>
            </a:lvl1pPr>
          </a:lstStyle>
          <a:p>
            <a:pPr indent="0">
              <a:buNone/>
            </a:pPr>
            <a:r>
              <a:rPr b="0" lang="pl-PL" sz="1400" spc="-1" strike="noStrike">
                <a:solidFill>
                  <a:srgbClr val="000000"/>
                </a:solidFill>
                <a:latin typeface="Times New Roman"/>
              </a:rPr>
              <a:t>&lt;data/godzina&gt;</a:t>
            </a:r>
            <a:endParaRPr b="0" lang="pl-PL" sz="1400" spc="-1" strike="noStrike">
              <a:solidFill>
                <a:srgbClr val="000000"/>
              </a:solidFill>
              <a:latin typeface="Times New Roman"/>
            </a:endParaRPr>
          </a:p>
        </p:txBody>
      </p:sp>
      <p:sp>
        <p:nvSpPr>
          <p:cNvPr id="44"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pl-PL" sz="4400" spc="-1" strike="noStrike">
                <a:solidFill>
                  <a:srgbClr val="000000"/>
                </a:solidFill>
                <a:latin typeface="Arial"/>
              </a:rPr>
              <a:t>Kliknij, aby edytować format tekstu tytułu</a:t>
            </a:r>
            <a:endParaRPr b="0" lang="pl-PL" sz="4400" spc="-1" strike="noStrike">
              <a:solidFill>
                <a:srgbClr val="000000"/>
              </a:solidFill>
              <a:latin typeface="Arial"/>
            </a:endParaRPr>
          </a:p>
        </p:txBody>
      </p:sp>
      <p:sp>
        <p:nvSpPr>
          <p:cNvPr id="45"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pl-PL" sz="3200" spc="-1" strike="noStrike">
                <a:solidFill>
                  <a:srgbClr val="000000"/>
                </a:solidFill>
                <a:latin typeface="Arial"/>
              </a:rPr>
              <a:t>Kliknij, aby edytować format tekstu konspektu</a:t>
            </a:r>
            <a:endParaRPr b="0" lang="pl-PL"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pl-PL" sz="2800" spc="-1" strike="noStrike">
                <a:solidFill>
                  <a:srgbClr val="000000"/>
                </a:solidFill>
                <a:latin typeface="Arial"/>
              </a:rPr>
              <a:t>Drugi poziom konspektu</a:t>
            </a:r>
            <a:endParaRPr b="0" lang="pl-PL"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pl-PL" sz="2400" spc="-1" strike="noStrike">
                <a:solidFill>
                  <a:srgbClr val="000000"/>
                </a:solidFill>
                <a:latin typeface="Arial"/>
              </a:rPr>
              <a:t>Trzeci poziom konspektu</a:t>
            </a:r>
            <a:endParaRPr b="0" lang="pl-PL"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pl-PL" sz="2000" spc="-1" strike="noStrike">
                <a:solidFill>
                  <a:srgbClr val="000000"/>
                </a:solidFill>
                <a:latin typeface="Arial"/>
              </a:rPr>
              <a:t>Czwarty poziom konspektu</a:t>
            </a:r>
            <a:endParaRPr b="0" lang="pl-PL"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pl-PL" sz="2000" spc="-1" strike="noStrike">
                <a:solidFill>
                  <a:srgbClr val="000000"/>
                </a:solidFill>
                <a:latin typeface="Arial"/>
              </a:rPr>
              <a:t>Piąty poziom konspektu</a:t>
            </a:r>
            <a:endParaRPr b="0" lang="pl-PL"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pl-PL" sz="2000" spc="-1" strike="noStrike">
                <a:solidFill>
                  <a:srgbClr val="000000"/>
                </a:solidFill>
                <a:latin typeface="Arial"/>
              </a:rPr>
              <a:t>Szósty poziom konspektu</a:t>
            </a:r>
            <a:endParaRPr b="0" lang="pl-PL"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pl-PL" sz="2000" spc="-1" strike="noStrike">
                <a:solidFill>
                  <a:srgbClr val="000000"/>
                </a:solidFill>
                <a:latin typeface="Arial"/>
              </a:rPr>
              <a:t>Siódmy poziom konspektu</a:t>
            </a:r>
            <a:endParaRPr b="0" lang="pl-PL"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 name="PlaceHolder 1"/>
          <p:cNvSpPr>
            <a:spLocks noGrp="1"/>
          </p:cNvSpPr>
          <p:nvPr>
            <p:ph type="ftr" idx="7"/>
          </p:nvPr>
        </p:nvSpPr>
        <p:spPr>
          <a:xfrm>
            <a:off x="4038480" y="6356520"/>
            <a:ext cx="4113360" cy="36360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pl-PL" sz="1400" spc="-1" strike="noStrike">
                <a:solidFill>
                  <a:srgbClr val="000000"/>
                </a:solidFill>
                <a:latin typeface="Times New Roman"/>
              </a:defRPr>
            </a:lvl1pPr>
          </a:lstStyle>
          <a:p>
            <a:pPr indent="0" algn="ctr">
              <a:lnSpc>
                <a:spcPct val="100000"/>
              </a:lnSpc>
              <a:buNone/>
              <a:tabLst>
                <a:tab algn="l" pos="0"/>
              </a:tabLst>
            </a:pPr>
            <a:r>
              <a:rPr b="0" lang="pl-PL" sz="1400" spc="-1" strike="noStrike">
                <a:solidFill>
                  <a:srgbClr val="000000"/>
                </a:solidFill>
                <a:latin typeface="Times New Roman"/>
              </a:rPr>
              <a:t>&lt;stopka&gt;</a:t>
            </a:r>
            <a:endParaRPr b="0" lang="pl-PL" sz="1400" spc="-1" strike="noStrike">
              <a:solidFill>
                <a:srgbClr val="000000"/>
              </a:solidFill>
              <a:latin typeface="Times New Roman"/>
            </a:endParaRPr>
          </a:p>
        </p:txBody>
      </p:sp>
      <p:sp>
        <p:nvSpPr>
          <p:cNvPr id="83" name="PlaceHolder 2"/>
          <p:cNvSpPr>
            <a:spLocks noGrp="1"/>
          </p:cNvSpPr>
          <p:nvPr>
            <p:ph type="sldNum" idx="8"/>
          </p:nvPr>
        </p:nvSpPr>
        <p:spPr>
          <a:xfrm>
            <a:off x="8610480" y="6356520"/>
            <a:ext cx="2741760" cy="36360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defRPr>
            </a:lvl1pPr>
          </a:lstStyle>
          <a:p>
            <a:pPr indent="0" algn="r">
              <a:lnSpc>
                <a:spcPct val="100000"/>
              </a:lnSpc>
              <a:buNone/>
              <a:tabLst>
                <a:tab algn="l" pos="0"/>
              </a:tabLst>
            </a:pPr>
            <a:fld id="{88C9DE59-F4A3-4933-9260-F815EBB1B478}" type="slidenum">
              <a:rPr b="0" lang="en-US" sz="1200" spc="-1" strike="noStrike">
                <a:solidFill>
                  <a:srgbClr val="8b8b8b"/>
                </a:solidFill>
                <a:latin typeface="Calibri"/>
              </a:rPr>
              <a:t>&lt;numer&gt;</a:t>
            </a:fld>
            <a:endParaRPr b="0" lang="pl-PL" sz="1200" spc="-1" strike="noStrike">
              <a:solidFill>
                <a:srgbClr val="000000"/>
              </a:solidFill>
              <a:latin typeface="Times New Roman"/>
            </a:endParaRPr>
          </a:p>
        </p:txBody>
      </p:sp>
      <p:sp>
        <p:nvSpPr>
          <p:cNvPr id="84" name="PlaceHolder 3"/>
          <p:cNvSpPr>
            <a:spLocks noGrp="1"/>
          </p:cNvSpPr>
          <p:nvPr>
            <p:ph type="dt" idx="9"/>
          </p:nvPr>
        </p:nvSpPr>
        <p:spPr>
          <a:xfrm>
            <a:off x="838080" y="6356520"/>
            <a:ext cx="2741760" cy="363600"/>
          </a:xfrm>
          <a:prstGeom prst="rect">
            <a:avLst/>
          </a:prstGeom>
          <a:noFill/>
          <a:ln w="0">
            <a:noFill/>
          </a:ln>
        </p:spPr>
        <p:txBody>
          <a:bodyPr lIns="90000" rIns="90000" tIns="45000" bIns="45000" anchor="ctr">
            <a:noAutofit/>
          </a:bodyPr>
          <a:lstStyle>
            <a:lvl1pPr indent="0">
              <a:buNone/>
              <a:defRPr b="0" lang="pl-PL" sz="1400" spc="-1" strike="noStrike">
                <a:solidFill>
                  <a:srgbClr val="000000"/>
                </a:solidFill>
                <a:latin typeface="Times New Roman"/>
              </a:defRPr>
            </a:lvl1pPr>
          </a:lstStyle>
          <a:p>
            <a:pPr indent="0">
              <a:buNone/>
            </a:pPr>
            <a:r>
              <a:rPr b="0" lang="pl-PL" sz="1400" spc="-1" strike="noStrike">
                <a:solidFill>
                  <a:srgbClr val="000000"/>
                </a:solidFill>
                <a:latin typeface="Times New Roman"/>
              </a:rPr>
              <a:t>&lt;data/godzina&gt;</a:t>
            </a:r>
            <a:endParaRPr b="0" lang="pl-PL" sz="1400" spc="-1" strike="noStrike">
              <a:solidFill>
                <a:srgbClr val="000000"/>
              </a:solidFill>
              <a:latin typeface="Times New Roman"/>
            </a:endParaRPr>
          </a:p>
        </p:txBody>
      </p:sp>
      <p:sp>
        <p:nvSpPr>
          <p:cNvPr id="8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pl-PL" sz="4400" spc="-1" strike="noStrike">
                <a:solidFill>
                  <a:srgbClr val="000000"/>
                </a:solidFill>
                <a:latin typeface="Arial"/>
              </a:rPr>
              <a:t>Kliknij, aby edytować format tekstu tytułu</a:t>
            </a:r>
            <a:endParaRPr b="0" lang="pl-PL" sz="4400" spc="-1" strike="noStrike">
              <a:solidFill>
                <a:srgbClr val="000000"/>
              </a:solidFill>
              <a:latin typeface="Arial"/>
            </a:endParaRPr>
          </a:p>
        </p:txBody>
      </p:sp>
      <p:sp>
        <p:nvSpPr>
          <p:cNvPr id="8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pl-PL" sz="3200" spc="-1" strike="noStrike">
                <a:solidFill>
                  <a:srgbClr val="000000"/>
                </a:solidFill>
                <a:latin typeface="Arial"/>
              </a:rPr>
              <a:t>Kliknij, aby edytować format tekstu konspektu</a:t>
            </a:r>
            <a:endParaRPr b="0" lang="pl-PL"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pl-PL" sz="2800" spc="-1" strike="noStrike">
                <a:solidFill>
                  <a:srgbClr val="000000"/>
                </a:solidFill>
                <a:latin typeface="Arial"/>
              </a:rPr>
              <a:t>Drugi poziom konspektu</a:t>
            </a:r>
            <a:endParaRPr b="0" lang="pl-PL"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pl-PL" sz="2400" spc="-1" strike="noStrike">
                <a:solidFill>
                  <a:srgbClr val="000000"/>
                </a:solidFill>
                <a:latin typeface="Arial"/>
              </a:rPr>
              <a:t>Trzeci poziom konspektu</a:t>
            </a:r>
            <a:endParaRPr b="0" lang="pl-PL"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pl-PL" sz="2000" spc="-1" strike="noStrike">
                <a:solidFill>
                  <a:srgbClr val="000000"/>
                </a:solidFill>
                <a:latin typeface="Arial"/>
              </a:rPr>
              <a:t>Czwarty poziom konspektu</a:t>
            </a:r>
            <a:endParaRPr b="0" lang="pl-PL"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pl-PL" sz="2000" spc="-1" strike="noStrike">
                <a:solidFill>
                  <a:srgbClr val="000000"/>
                </a:solidFill>
                <a:latin typeface="Arial"/>
              </a:rPr>
              <a:t>Piąty poziom konspektu</a:t>
            </a:r>
            <a:endParaRPr b="0" lang="pl-PL"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pl-PL" sz="2000" spc="-1" strike="noStrike">
                <a:solidFill>
                  <a:srgbClr val="000000"/>
                </a:solidFill>
                <a:latin typeface="Arial"/>
              </a:rPr>
              <a:t>Szósty poziom konspektu</a:t>
            </a:r>
            <a:endParaRPr b="0" lang="pl-PL"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pl-PL" sz="2000" spc="-1" strike="noStrike">
                <a:solidFill>
                  <a:srgbClr val="000000"/>
                </a:solidFill>
                <a:latin typeface="Arial"/>
              </a:rPr>
              <a:t>Siódmy poziom konspektu</a:t>
            </a:r>
            <a:endParaRPr b="0" lang="pl-PL"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5.xml"/>
</Relationships>
</file>

<file path=ppt/slides/_rels/slide18.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5.xml"/>
</Relationships>
</file>

<file path=ppt/slides/_rels/slide2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23" name="PlaceHolder 1"/>
          <p:cNvSpPr>
            <a:spLocks noGrp="1"/>
          </p:cNvSpPr>
          <p:nvPr>
            <p:ph type="title"/>
          </p:nvPr>
        </p:nvSpPr>
        <p:spPr>
          <a:xfrm>
            <a:off x="725040" y="1802160"/>
            <a:ext cx="5621040" cy="2386080"/>
          </a:xfrm>
          <a:prstGeom prst="rect">
            <a:avLst/>
          </a:prstGeom>
          <a:noFill/>
          <a:ln w="0">
            <a:noFill/>
          </a:ln>
        </p:spPr>
        <p:txBody>
          <a:bodyPr lIns="0" rIns="0" tIns="0" bIns="0" anchor="b">
            <a:noAutofit/>
          </a:bodyPr>
          <a:p>
            <a:pPr indent="0">
              <a:lnSpc>
                <a:spcPct val="90000"/>
              </a:lnSpc>
              <a:buNone/>
              <a:tabLst>
                <a:tab algn="l" pos="0"/>
              </a:tabLst>
            </a:pPr>
            <a:r>
              <a:rPr b="1" lang="en-US" sz="6600" spc="-1" strike="noStrike">
                <a:solidFill>
                  <a:srgbClr val="ba1f00"/>
                </a:solidFill>
                <a:latin typeface="Arial Rounded MT Bold"/>
                <a:ea typeface="Ayuthaya"/>
              </a:rPr>
              <a:t>ROZNIEĆ</a:t>
            </a:r>
            <a:r>
              <a:rPr b="1" lang="en-US" sz="6000" spc="-1" strike="noStrike">
                <a:solidFill>
                  <a:schemeClr val="accent4">
                    <a:lumMod val="75000"/>
                  </a:schemeClr>
                </a:solidFill>
                <a:latin typeface="Century Gothic"/>
                <a:ea typeface="Ayuthaya"/>
              </a:rPr>
              <a:t> </a:t>
            </a:r>
            <a:r>
              <a:rPr b="1" lang="en-US" sz="6000" spc="-1" strike="noStrike">
                <a:solidFill>
                  <a:srgbClr val="404040"/>
                </a:solidFill>
                <a:latin typeface="Avenir Book"/>
                <a:ea typeface="Ayuthaya"/>
              </a:rPr>
              <a:t>SWOJE MODLITWY</a:t>
            </a:r>
            <a:endParaRPr b="0" lang="pl-PL" sz="6000" spc="-1" strike="noStrike">
              <a:solidFill>
                <a:srgbClr val="000000"/>
              </a:solidFill>
              <a:latin typeface="Arial"/>
            </a:endParaRPr>
          </a:p>
        </p:txBody>
      </p:sp>
      <p:sp>
        <p:nvSpPr>
          <p:cNvPr id="124" name="PlaceHolder 2"/>
          <p:cNvSpPr>
            <a:spLocks noGrp="1"/>
          </p:cNvSpPr>
          <p:nvPr>
            <p:ph type="subTitle"/>
          </p:nvPr>
        </p:nvSpPr>
        <p:spPr>
          <a:xfrm>
            <a:off x="725040" y="4189680"/>
            <a:ext cx="5621040" cy="1654200"/>
          </a:xfrm>
          <a:prstGeom prst="rect">
            <a:avLst/>
          </a:prstGeom>
          <a:noFill/>
          <a:ln w="0">
            <a:noFill/>
          </a:ln>
        </p:spPr>
        <p:txBody>
          <a:bodyPr lIns="0" rIns="0" tIns="0" bIns="0" anchor="t">
            <a:normAutofit/>
          </a:bodyPr>
          <a:p>
            <a:pPr indent="0">
              <a:lnSpc>
                <a:spcPct val="90000"/>
              </a:lnSpc>
              <a:spcBef>
                <a:spcPts val="1001"/>
              </a:spcBef>
              <a:buNone/>
              <a:tabLst>
                <a:tab algn="l" pos="0"/>
              </a:tabLst>
            </a:pPr>
            <a:r>
              <a:rPr b="0" lang="en-US" sz="1800" spc="-1" strike="noStrike">
                <a:solidFill>
                  <a:srgbClr val="404040"/>
                </a:solidFill>
                <a:latin typeface="Avenir Book"/>
              </a:rPr>
              <a:t>Autor kazania: dr Linda Mei Lin Koh</a:t>
            </a:r>
            <a:endParaRPr b="0" lang="pl-PL" sz="1800" spc="-1" strike="noStrike">
              <a:solidFill>
                <a:srgbClr val="000000"/>
              </a:solidFill>
              <a:latin typeface="Arial"/>
            </a:endParaRPr>
          </a:p>
        </p:txBody>
      </p:sp>
      <p:sp>
        <p:nvSpPr>
          <p:cNvPr id="125" name="TextBox 3"/>
          <p:cNvSpPr/>
          <p:nvPr/>
        </p:nvSpPr>
        <p:spPr>
          <a:xfrm>
            <a:off x="818280" y="6165720"/>
            <a:ext cx="5283360" cy="5763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0" lang="en-US" sz="1600" spc="-1" strike="noStrike">
                <a:solidFill>
                  <a:srgbClr val="000000"/>
                </a:solidFill>
                <a:latin typeface="Avenir Book"/>
                <a:ea typeface="DejaVu Sans"/>
              </a:rPr>
              <a:t>MIĘDZYNARODOWY DZIEŃ MODLITWY KOBIET 2024</a:t>
            </a:r>
            <a:endParaRPr b="0" lang="pl-PL" sz="1600" spc="-1" strike="noStrike">
              <a:solidFill>
                <a:srgbClr val="000000"/>
              </a:solidFill>
              <a:latin typeface="Arial"/>
            </a:endParaRPr>
          </a:p>
          <a:p>
            <a:pPr>
              <a:lnSpc>
                <a:spcPct val="100000"/>
              </a:lnSpc>
            </a:pPr>
            <a:r>
              <a:rPr b="0" lang="en-US" sz="1600" spc="-1" strike="noStrike">
                <a:solidFill>
                  <a:srgbClr val="000000"/>
                </a:solidFill>
                <a:latin typeface="Avenir Book"/>
                <a:ea typeface="DejaVu Sans"/>
              </a:rPr>
              <a:t>Sekretariat Misji Kobiet, Generalna Konferencja</a:t>
            </a:r>
            <a:endParaRPr b="0" lang="pl-PL"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40" name="PlaceHolder 1"/>
          <p:cNvSpPr>
            <a:spLocks noGrp="1"/>
          </p:cNvSpPr>
          <p:nvPr>
            <p:ph type="title"/>
          </p:nvPr>
        </p:nvSpPr>
        <p:spPr>
          <a:xfrm>
            <a:off x="1791720" y="365040"/>
            <a:ext cx="8314560" cy="1324080"/>
          </a:xfrm>
          <a:prstGeom prst="rect">
            <a:avLst/>
          </a:prstGeom>
          <a:noFill/>
          <a:ln w="0">
            <a:noFill/>
          </a:ln>
        </p:spPr>
        <p:txBody>
          <a:bodyPr lIns="90000" rIns="90000" tIns="45000" bIns="45000" anchor="ctr">
            <a:noAutofit/>
          </a:bodyPr>
          <a:p>
            <a:pPr indent="0">
              <a:lnSpc>
                <a:spcPct val="90000"/>
              </a:lnSpc>
              <a:buNone/>
              <a:tabLst>
                <a:tab algn="l" pos="0"/>
              </a:tabLst>
            </a:pPr>
            <a:r>
              <a:rPr b="1" lang="en-US" sz="4400" spc="-1" strike="noStrike">
                <a:solidFill>
                  <a:srgbClr val="404040"/>
                </a:solidFill>
                <a:latin typeface="Avenir Book"/>
              </a:rPr>
              <a:t>Ewangelia Mateusza 5</a:t>
            </a:r>
            <a:endParaRPr b="0" lang="pl-PL" sz="4400" spc="-1" strike="noStrike">
              <a:solidFill>
                <a:srgbClr val="000000"/>
              </a:solidFill>
              <a:latin typeface="Arial"/>
            </a:endParaRPr>
          </a:p>
        </p:txBody>
      </p:sp>
      <p:sp>
        <p:nvSpPr>
          <p:cNvPr id="141" name="PlaceHolder 2"/>
          <p:cNvSpPr>
            <a:spLocks noGrp="1"/>
          </p:cNvSpPr>
          <p:nvPr>
            <p:ph/>
          </p:nvPr>
        </p:nvSpPr>
        <p:spPr>
          <a:xfrm>
            <a:off x="1791720" y="1838160"/>
            <a:ext cx="8314560" cy="4349880"/>
          </a:xfrm>
          <a:prstGeom prst="rect">
            <a:avLst/>
          </a:prstGeom>
          <a:noFill/>
          <a:ln w="0">
            <a:noFill/>
          </a:ln>
        </p:spPr>
        <p:txBody>
          <a:bodyPr lIns="90000" rIns="90000" tIns="45000" bIns="45000" anchor="t">
            <a:normAutofit fontScale="92000"/>
          </a:bodyPr>
          <a:p>
            <a:pPr indent="0">
              <a:lnSpc>
                <a:spcPct val="90000"/>
              </a:lnSpc>
              <a:spcBef>
                <a:spcPts val="1001"/>
              </a:spcBef>
              <a:buNone/>
              <a:tabLst>
                <a:tab algn="l" pos="0"/>
              </a:tabLst>
            </a:pPr>
            <a:r>
              <a:rPr b="0" lang="en-US" sz="2800" spc="-1" strike="noStrike">
                <a:solidFill>
                  <a:srgbClr val="404040"/>
                </a:solidFill>
                <a:latin typeface="Avenir Book"/>
                <a:ea typeface="DengXian"/>
              </a:rPr>
              <a:t>“</a:t>
            </a:r>
            <a:r>
              <a:rPr b="0" lang="en-US" sz="2800" spc="-1" strike="noStrike">
                <a:solidFill>
                  <a:srgbClr val="404040"/>
                </a:solidFill>
                <a:latin typeface="Avenir Book"/>
                <a:ea typeface="DengXian"/>
              </a:rPr>
              <a:t>Wy jesteście </a:t>
            </a:r>
            <a:r>
              <a:rPr b="1" lang="en-US" sz="2800" spc="-1" strike="noStrike">
                <a:solidFill>
                  <a:srgbClr val="404040"/>
                </a:solidFill>
                <a:latin typeface="Avenir Book"/>
                <a:ea typeface="DengXian"/>
              </a:rPr>
              <a:t>solą</a:t>
            </a:r>
            <a:r>
              <a:rPr b="0" lang="en-US" sz="2800" spc="-1" strike="noStrike">
                <a:solidFill>
                  <a:srgbClr val="404040"/>
                </a:solidFill>
                <a:latin typeface="Avenir Book"/>
                <a:ea typeface="DengXian"/>
              </a:rPr>
              <a:t> ziemi. Gdyby sól zwietrzała, nikt smaku by jej nie przywracał. Byłaby nieprzydatna, w sam raz do wyrzucenia i podeptania przez ludzi” (werset 13).</a:t>
            </a:r>
            <a:endParaRPr b="0" lang="pl-PL" sz="2800" spc="-1" strike="noStrike">
              <a:solidFill>
                <a:srgbClr val="000000"/>
              </a:solidFill>
              <a:latin typeface="Arial"/>
            </a:endParaRPr>
          </a:p>
          <a:p>
            <a:pPr indent="0">
              <a:lnSpc>
                <a:spcPct val="90000"/>
              </a:lnSpc>
              <a:spcBef>
                <a:spcPts val="1001"/>
              </a:spcBef>
              <a:buNone/>
              <a:tabLst>
                <a:tab algn="l" pos="0"/>
              </a:tabLst>
            </a:pPr>
            <a:endParaRPr b="0" lang="pl-PL" sz="2400" spc="-1" strike="noStrike">
              <a:solidFill>
                <a:srgbClr val="000000"/>
              </a:solidFill>
              <a:latin typeface="Arial"/>
            </a:endParaRPr>
          </a:p>
          <a:p>
            <a:pPr indent="0">
              <a:lnSpc>
                <a:spcPct val="90000"/>
              </a:lnSpc>
              <a:spcBef>
                <a:spcPts val="1001"/>
              </a:spcBef>
              <a:buNone/>
              <a:tabLst>
                <a:tab algn="l" pos="0"/>
              </a:tabLst>
            </a:pPr>
            <a:r>
              <a:rPr b="0" lang="en-US" sz="2800" spc="-1" strike="noStrike">
                <a:solidFill>
                  <a:srgbClr val="404040"/>
                </a:solidFill>
                <a:latin typeface="Avenir Book"/>
                <a:ea typeface="DengXian"/>
              </a:rPr>
              <a:t>“</a:t>
            </a:r>
            <a:r>
              <a:rPr b="0" lang="en-US" sz="2800" spc="-1" strike="noStrike">
                <a:solidFill>
                  <a:srgbClr val="404040"/>
                </a:solidFill>
                <a:latin typeface="Avenir Book"/>
                <a:ea typeface="DengXian"/>
              </a:rPr>
              <a:t>Wy jesteście </a:t>
            </a:r>
            <a:r>
              <a:rPr b="1" lang="en-US" sz="2800" spc="-1" strike="noStrike">
                <a:solidFill>
                  <a:srgbClr val="404040"/>
                </a:solidFill>
                <a:latin typeface="Avenir Book"/>
                <a:ea typeface="DengXian"/>
              </a:rPr>
              <a:t>światłem</a:t>
            </a:r>
            <a:r>
              <a:rPr b="0" lang="en-US" sz="2800" spc="-1" strike="noStrike">
                <a:solidFill>
                  <a:srgbClr val="404040"/>
                </a:solidFill>
                <a:latin typeface="Avenir Book"/>
                <a:ea typeface="DengXian"/>
              </a:rPr>
              <a:t> świata. Nie da się ukryć miasta, które leży na górze. Nie zapalają też lampy, by ją postawić pod garnkiem. Światło umieszcza się na świeczniku, skąd obecnym w domu świeci najskuteczniej. Tak niech i wasze światło świeci wobec wszystkich. Niech ludzie zobaczą wasze szlachetne czyny i wielbią waszego Ojca w niebie” (wersety 14-16).</a:t>
            </a:r>
            <a:endParaRPr b="0" lang="pl-PL"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42" name="PlaceHolder 1"/>
          <p:cNvSpPr>
            <a:spLocks noGrp="1"/>
          </p:cNvSpPr>
          <p:nvPr>
            <p:ph type="title"/>
          </p:nvPr>
        </p:nvSpPr>
        <p:spPr>
          <a:xfrm>
            <a:off x="1606320" y="365040"/>
            <a:ext cx="8499960" cy="1324080"/>
          </a:xfrm>
          <a:prstGeom prst="rect">
            <a:avLst/>
          </a:prstGeom>
          <a:noFill/>
          <a:ln w="0">
            <a:noFill/>
          </a:ln>
        </p:spPr>
        <p:txBody>
          <a:bodyPr lIns="90000" rIns="90000" tIns="45000" bIns="45000" anchor="ctr">
            <a:noAutofit/>
          </a:bodyPr>
          <a:p>
            <a:pPr indent="0">
              <a:lnSpc>
                <a:spcPct val="90000"/>
              </a:lnSpc>
              <a:buNone/>
              <a:tabLst>
                <a:tab algn="l" pos="0"/>
              </a:tabLst>
            </a:pPr>
            <a:r>
              <a:rPr b="1" lang="en-US" sz="4400" spc="-1" strike="noStrike">
                <a:solidFill>
                  <a:srgbClr val="404040"/>
                </a:solidFill>
                <a:latin typeface="Avenir Book"/>
                <a:ea typeface="DengXian"/>
              </a:rPr>
              <a:t>Psalm 51,12, 14</a:t>
            </a:r>
            <a:endParaRPr b="0" lang="pl-PL" sz="4400" spc="-1" strike="noStrike">
              <a:solidFill>
                <a:srgbClr val="000000"/>
              </a:solidFill>
              <a:latin typeface="Arial"/>
            </a:endParaRPr>
          </a:p>
        </p:txBody>
      </p:sp>
      <p:sp>
        <p:nvSpPr>
          <p:cNvPr id="143" name="PlaceHolder 2"/>
          <p:cNvSpPr>
            <a:spLocks noGrp="1"/>
          </p:cNvSpPr>
          <p:nvPr>
            <p:ph/>
          </p:nvPr>
        </p:nvSpPr>
        <p:spPr>
          <a:xfrm>
            <a:off x="1606320" y="1838160"/>
            <a:ext cx="8499960" cy="4349880"/>
          </a:xfrm>
          <a:prstGeom prst="rect">
            <a:avLst/>
          </a:prstGeom>
          <a:noFill/>
          <a:ln w="0">
            <a:noFill/>
          </a:ln>
        </p:spPr>
        <p:txBody>
          <a:bodyPr lIns="90000" rIns="90000" tIns="45000" bIns="45000" anchor="t">
            <a:normAutofit/>
          </a:bodyPr>
          <a:p>
            <a:pPr indent="0">
              <a:lnSpc>
                <a:spcPct val="90000"/>
              </a:lnSpc>
              <a:spcBef>
                <a:spcPts val="1001"/>
              </a:spcBef>
              <a:buNone/>
              <a:tabLst>
                <a:tab algn="l" pos="0"/>
              </a:tabLst>
            </a:pPr>
            <a:r>
              <a:rPr b="0" lang="en-US" sz="3600" spc="-1" strike="noStrike">
                <a:solidFill>
                  <a:srgbClr val="000000"/>
                </a:solidFill>
                <a:latin typeface="Avenir Book"/>
                <a:ea typeface="DengXian"/>
              </a:rPr>
              <a:t>“</a:t>
            </a:r>
            <a:r>
              <a:rPr b="0" lang="en-US" sz="3600" spc="-1" strike="noStrike">
                <a:solidFill>
                  <a:srgbClr val="000000"/>
                </a:solidFill>
                <a:latin typeface="Avenir Book"/>
                <a:ea typeface="DengXian"/>
              </a:rPr>
              <a:t>Serce czyste stwórz we mnie, o Boże, A ducha prawego odnów we mnie!” </a:t>
            </a:r>
            <a:endParaRPr b="0" lang="pl-PL" sz="3600" spc="-1" strike="noStrike">
              <a:solidFill>
                <a:srgbClr val="000000"/>
              </a:solidFill>
              <a:latin typeface="Arial"/>
            </a:endParaRPr>
          </a:p>
          <a:p>
            <a:pPr indent="0">
              <a:lnSpc>
                <a:spcPct val="90000"/>
              </a:lnSpc>
              <a:spcBef>
                <a:spcPts val="1001"/>
              </a:spcBef>
              <a:buNone/>
              <a:tabLst>
                <a:tab algn="l" pos="0"/>
              </a:tabLst>
            </a:pPr>
            <a:endParaRPr b="0" lang="pl-PL" sz="3600" spc="-1" strike="noStrike">
              <a:solidFill>
                <a:srgbClr val="000000"/>
              </a:solidFill>
              <a:latin typeface="Arial"/>
            </a:endParaRPr>
          </a:p>
          <a:p>
            <a:pPr indent="0">
              <a:lnSpc>
                <a:spcPct val="90000"/>
              </a:lnSpc>
              <a:spcBef>
                <a:spcPts val="1001"/>
              </a:spcBef>
              <a:buNone/>
              <a:tabLst>
                <a:tab algn="l" pos="0"/>
              </a:tabLst>
            </a:pPr>
            <a:r>
              <a:rPr b="0" lang="en-US" sz="3600" spc="-1" strike="noStrike">
                <a:solidFill>
                  <a:srgbClr val="000000"/>
                </a:solidFill>
                <a:latin typeface="Avenir Book"/>
                <a:ea typeface="DengXian"/>
              </a:rPr>
              <a:t>“</a:t>
            </a:r>
            <a:r>
              <a:rPr b="0" lang="en-US" sz="3600" spc="-1" strike="noStrike">
                <a:solidFill>
                  <a:srgbClr val="000000"/>
                </a:solidFill>
                <a:latin typeface="Avenir Book"/>
                <a:ea typeface="DengXian"/>
              </a:rPr>
              <a:t>Duchem ochoczym!”</a:t>
            </a:r>
            <a:endParaRPr b="0" lang="pl-PL"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44" name="PlaceHolder 1"/>
          <p:cNvSpPr>
            <a:spLocks noGrp="1"/>
          </p:cNvSpPr>
          <p:nvPr>
            <p:ph type="title"/>
          </p:nvPr>
        </p:nvSpPr>
        <p:spPr>
          <a:xfrm>
            <a:off x="637200" y="1620000"/>
            <a:ext cx="9262080" cy="2851200"/>
          </a:xfrm>
          <a:prstGeom prst="rect">
            <a:avLst/>
          </a:prstGeom>
          <a:noFill/>
          <a:ln w="0">
            <a:noFill/>
          </a:ln>
        </p:spPr>
        <p:txBody>
          <a:bodyPr lIns="90000" rIns="90000" tIns="45000" bIns="45000" anchor="ctr">
            <a:noAutofit/>
          </a:bodyPr>
          <a:p>
            <a:pPr indent="0" algn="r">
              <a:lnSpc>
                <a:spcPct val="90000"/>
              </a:lnSpc>
              <a:buNone/>
              <a:tabLst>
                <a:tab algn="l" pos="0"/>
              </a:tabLst>
            </a:pPr>
            <a:r>
              <a:rPr b="0" lang="en-US" sz="6000" spc="-1" strike="noStrike">
                <a:solidFill>
                  <a:srgbClr val="262626"/>
                </a:solidFill>
                <a:latin typeface="Avenir Book"/>
              </a:rPr>
              <a:t>MODLITWA ROZNIECA </a:t>
            </a:r>
            <a:br>
              <a:rPr sz="6000"/>
            </a:br>
            <a:r>
              <a:rPr b="1" lang="en-US" sz="8000" spc="-1" strike="noStrike">
                <a:solidFill>
                  <a:schemeClr val="accent4">
                    <a:lumMod val="20000"/>
                    <a:lumOff val="80000"/>
                  </a:schemeClr>
                </a:solidFill>
                <a:latin typeface="Avenir Book"/>
              </a:rPr>
              <a:t>NADZIEJĘ</a:t>
            </a:r>
            <a:endParaRPr b="0" lang="pl-PL" sz="8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45" name="PlaceHolder 1"/>
          <p:cNvSpPr>
            <a:spLocks noGrp="1"/>
          </p:cNvSpPr>
          <p:nvPr>
            <p:ph type="title"/>
          </p:nvPr>
        </p:nvSpPr>
        <p:spPr>
          <a:xfrm>
            <a:off x="838080" y="365040"/>
            <a:ext cx="7550640" cy="1324080"/>
          </a:xfrm>
          <a:prstGeom prst="rect">
            <a:avLst/>
          </a:prstGeom>
          <a:noFill/>
          <a:ln w="0">
            <a:noFill/>
          </a:ln>
        </p:spPr>
        <p:txBody>
          <a:bodyPr lIns="90000" rIns="90000" tIns="45000" bIns="45000" anchor="ctr">
            <a:normAutofit/>
          </a:bodyPr>
          <a:p>
            <a:pPr indent="0">
              <a:lnSpc>
                <a:spcPct val="90000"/>
              </a:lnSpc>
              <a:buNone/>
              <a:tabLst>
                <a:tab algn="l" pos="0"/>
              </a:tabLst>
            </a:pPr>
            <a:r>
              <a:rPr b="1" lang="en-US" sz="4400" spc="-1" strike="noStrike">
                <a:solidFill>
                  <a:srgbClr val="404040"/>
                </a:solidFill>
                <a:latin typeface="Avenir Book"/>
                <a:ea typeface="DengXian"/>
              </a:rPr>
              <a:t>Księga Jeremiasza 29,11-13</a:t>
            </a:r>
            <a:endParaRPr b="0" lang="pl-PL" sz="4400" spc="-1" strike="noStrike">
              <a:solidFill>
                <a:srgbClr val="000000"/>
              </a:solidFill>
              <a:latin typeface="Arial"/>
            </a:endParaRPr>
          </a:p>
        </p:txBody>
      </p:sp>
      <p:sp>
        <p:nvSpPr>
          <p:cNvPr id="146" name="PlaceHolder 2"/>
          <p:cNvSpPr>
            <a:spLocks noGrp="1"/>
          </p:cNvSpPr>
          <p:nvPr>
            <p:ph/>
          </p:nvPr>
        </p:nvSpPr>
        <p:spPr>
          <a:xfrm>
            <a:off x="838080" y="1825560"/>
            <a:ext cx="7550640" cy="4349880"/>
          </a:xfrm>
          <a:prstGeom prst="rect">
            <a:avLst/>
          </a:prstGeom>
          <a:noFill/>
          <a:ln w="0">
            <a:noFill/>
          </a:ln>
        </p:spPr>
        <p:txBody>
          <a:bodyPr lIns="90000" rIns="90000" tIns="45000" bIns="45000" anchor="ctr">
            <a:normAutofit/>
          </a:bodyPr>
          <a:p>
            <a:pPr indent="0">
              <a:lnSpc>
                <a:spcPct val="90000"/>
              </a:lnSpc>
              <a:spcBef>
                <a:spcPts val="1001"/>
              </a:spcBef>
              <a:buNone/>
              <a:tabLst>
                <a:tab algn="l" pos="0"/>
              </a:tabLst>
            </a:pPr>
            <a:r>
              <a:rPr b="0" lang="en-US" sz="3200" spc="-1" strike="noStrike">
                <a:solidFill>
                  <a:srgbClr val="404040"/>
                </a:solidFill>
                <a:latin typeface="Avenir Book"/>
                <a:ea typeface="DengXian"/>
              </a:rPr>
              <a:t>“</a:t>
            </a:r>
            <a:r>
              <a:rPr b="0" lang="en-US" sz="3200" spc="-1" strike="noStrike">
                <a:solidFill>
                  <a:srgbClr val="404040"/>
                </a:solidFill>
                <a:latin typeface="Avenir Book"/>
                <a:ea typeface="DengXian"/>
              </a:rPr>
              <a:t>Ja wiem, jakie wiążę z wami plany - oświadcza PAN. - To plany o pokoju, a nie o niedoli. Chcę dać wam szczęśliwą przyszłość i uczynić was ludźmi nadziei. Wysłucham was, gdy będziecie Mnie wzywać i zbliżać się do Mnie w modlitwie. Znajdziecie Mnie, gdy będziecie Mnie szukać. Tak! Gdy będziecie Mnie szukać całym swoim sercem,” </a:t>
            </a:r>
            <a:endParaRPr b="0" lang="pl-PL"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47" name="PlaceHolder 1"/>
          <p:cNvSpPr>
            <a:spLocks noGrp="1"/>
          </p:cNvSpPr>
          <p:nvPr>
            <p:ph type="title"/>
          </p:nvPr>
        </p:nvSpPr>
        <p:spPr>
          <a:xfrm>
            <a:off x="838080" y="365040"/>
            <a:ext cx="7601040" cy="1324080"/>
          </a:xfrm>
          <a:prstGeom prst="rect">
            <a:avLst/>
          </a:prstGeom>
          <a:noFill/>
          <a:ln w="0">
            <a:noFill/>
          </a:ln>
        </p:spPr>
        <p:txBody>
          <a:bodyPr lIns="90000" rIns="90000" tIns="45000" bIns="45000" anchor="ctr">
            <a:normAutofit/>
          </a:bodyPr>
          <a:p>
            <a:pPr indent="0">
              <a:lnSpc>
                <a:spcPct val="90000"/>
              </a:lnSpc>
              <a:buNone/>
              <a:tabLst>
                <a:tab algn="l" pos="0"/>
              </a:tabLst>
            </a:pPr>
            <a:r>
              <a:rPr b="1" lang="en-US" sz="4400" spc="-1" strike="noStrike">
                <a:solidFill>
                  <a:srgbClr val="404040"/>
                </a:solidFill>
                <a:latin typeface="Avenir Book"/>
                <a:ea typeface="DengXian"/>
              </a:rPr>
              <a:t>List do Rzymian 15,4</a:t>
            </a:r>
            <a:endParaRPr b="0" lang="pl-PL" sz="4400" spc="-1" strike="noStrike">
              <a:solidFill>
                <a:srgbClr val="000000"/>
              </a:solidFill>
              <a:latin typeface="Arial"/>
            </a:endParaRPr>
          </a:p>
        </p:txBody>
      </p:sp>
      <p:sp>
        <p:nvSpPr>
          <p:cNvPr id="148" name="PlaceHolder 2"/>
          <p:cNvSpPr>
            <a:spLocks noGrp="1"/>
          </p:cNvSpPr>
          <p:nvPr>
            <p:ph/>
          </p:nvPr>
        </p:nvSpPr>
        <p:spPr>
          <a:xfrm>
            <a:off x="838080" y="1825560"/>
            <a:ext cx="7601040" cy="4349880"/>
          </a:xfrm>
          <a:prstGeom prst="rect">
            <a:avLst/>
          </a:prstGeom>
          <a:noFill/>
          <a:ln w="0">
            <a:noFill/>
          </a:ln>
        </p:spPr>
        <p:txBody>
          <a:bodyPr lIns="90000" rIns="90000" tIns="45000" bIns="45000" anchor="ctr">
            <a:normAutofit/>
          </a:bodyPr>
          <a:p>
            <a:pPr indent="0">
              <a:lnSpc>
                <a:spcPct val="90000"/>
              </a:lnSpc>
              <a:spcBef>
                <a:spcPts val="1001"/>
              </a:spcBef>
              <a:buNone/>
              <a:tabLst>
                <a:tab algn="l" pos="0"/>
              </a:tabLst>
            </a:pPr>
            <a:r>
              <a:rPr b="0" lang="en-US" sz="3200" spc="-1" strike="noStrike">
                <a:solidFill>
                  <a:srgbClr val="000000"/>
                </a:solidFill>
                <a:latin typeface="Avenir Book"/>
                <a:ea typeface="DengXian"/>
              </a:rPr>
              <a:t>“</a:t>
            </a:r>
            <a:r>
              <a:rPr b="0" lang="en-US" sz="3200" spc="-1" strike="noStrike">
                <a:solidFill>
                  <a:srgbClr val="000000"/>
                </a:solidFill>
                <a:latin typeface="Avenir Book"/>
                <a:ea typeface="DengXian"/>
              </a:rPr>
              <a:t>Cokolwiek zaś wcześniej napisano, ma służyć naszemu pouczeniu, abyśmy dzięki wytrwałości i pociesze, których źródłem są Pisma, trwali przy </a:t>
            </a:r>
            <a:r>
              <a:rPr b="1" lang="en-US" sz="3200" spc="-1" strike="noStrike">
                <a:solidFill>
                  <a:srgbClr val="000000"/>
                </a:solidFill>
                <a:latin typeface="Avenir Book"/>
                <a:ea typeface="DengXian"/>
              </a:rPr>
              <a:t>nadziei</a:t>
            </a:r>
            <a:r>
              <a:rPr b="0" lang="en-US" sz="3200" spc="-1" strike="noStrike">
                <a:solidFill>
                  <a:srgbClr val="404040"/>
                </a:solidFill>
                <a:latin typeface="Avenir Book"/>
                <a:ea typeface="DengXian"/>
              </a:rPr>
              <a:t>.”</a:t>
            </a:r>
            <a:endParaRPr b="0" lang="pl-PL"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49" name="PlaceHolder 1"/>
          <p:cNvSpPr>
            <a:spLocks noGrp="1"/>
          </p:cNvSpPr>
          <p:nvPr>
            <p:ph type="title"/>
          </p:nvPr>
        </p:nvSpPr>
        <p:spPr>
          <a:xfrm>
            <a:off x="838080" y="365040"/>
            <a:ext cx="7671240" cy="1324080"/>
          </a:xfrm>
          <a:prstGeom prst="rect">
            <a:avLst/>
          </a:prstGeom>
          <a:noFill/>
          <a:ln w="0">
            <a:noFill/>
          </a:ln>
        </p:spPr>
        <p:txBody>
          <a:bodyPr lIns="90000" rIns="90000" tIns="45000" bIns="45000" anchor="ctr">
            <a:normAutofit/>
          </a:bodyPr>
          <a:p>
            <a:pPr indent="0">
              <a:lnSpc>
                <a:spcPct val="90000"/>
              </a:lnSpc>
              <a:buNone/>
              <a:tabLst>
                <a:tab algn="l" pos="0"/>
              </a:tabLst>
            </a:pPr>
            <a:r>
              <a:rPr b="1" lang="en-US" sz="4400" spc="-1" strike="noStrike">
                <a:solidFill>
                  <a:srgbClr val="404040"/>
                </a:solidFill>
                <a:latin typeface="Avenir Book"/>
                <a:ea typeface="DengXian"/>
              </a:rPr>
              <a:t>Księga Izajasza 41,10</a:t>
            </a:r>
            <a:endParaRPr b="0" lang="pl-PL" sz="4400" spc="-1" strike="noStrike">
              <a:solidFill>
                <a:srgbClr val="000000"/>
              </a:solidFill>
              <a:latin typeface="Arial"/>
            </a:endParaRPr>
          </a:p>
        </p:txBody>
      </p:sp>
      <p:sp>
        <p:nvSpPr>
          <p:cNvPr id="150" name="PlaceHolder 2"/>
          <p:cNvSpPr>
            <a:spLocks noGrp="1"/>
          </p:cNvSpPr>
          <p:nvPr>
            <p:ph/>
          </p:nvPr>
        </p:nvSpPr>
        <p:spPr>
          <a:xfrm>
            <a:off x="838080" y="1825560"/>
            <a:ext cx="7671240" cy="4349880"/>
          </a:xfrm>
          <a:prstGeom prst="rect">
            <a:avLst/>
          </a:prstGeom>
          <a:noFill/>
          <a:ln w="0">
            <a:noFill/>
          </a:ln>
        </p:spPr>
        <p:txBody>
          <a:bodyPr lIns="90000" rIns="90000" tIns="45000" bIns="45000" anchor="ctr">
            <a:normAutofit/>
          </a:bodyPr>
          <a:p>
            <a:pPr indent="0">
              <a:lnSpc>
                <a:spcPct val="90000"/>
              </a:lnSpc>
              <a:spcBef>
                <a:spcPts val="1001"/>
              </a:spcBef>
              <a:buNone/>
              <a:tabLst>
                <a:tab algn="l" pos="0"/>
              </a:tabLst>
            </a:pPr>
            <a:r>
              <a:rPr b="0" lang="en-US" sz="3200" spc="-1" strike="noStrike">
                <a:solidFill>
                  <a:srgbClr val="404040"/>
                </a:solidFill>
                <a:latin typeface="Avenir Book"/>
                <a:ea typeface="DengXian"/>
              </a:rPr>
              <a:t>“</a:t>
            </a:r>
            <a:r>
              <a:rPr b="0" lang="en-US" sz="3200" spc="-1" strike="noStrike">
                <a:solidFill>
                  <a:srgbClr val="404040"/>
                </a:solidFill>
                <a:latin typeface="Avenir Book"/>
                <a:ea typeface="DengXian"/>
              </a:rPr>
              <a:t>Nie bój się, bo Ja jestem z tobą, nie lękaj się, bo Ja jestem twoim Bogiem! Wzmocnię cię - tak, ześlę ci pomoc. Wesprę cię prawicą mej sprawiedliwości!”</a:t>
            </a:r>
            <a:endParaRPr b="0" lang="pl-PL"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51" name="PlaceHolder 1"/>
          <p:cNvSpPr>
            <a:spLocks noGrp="1"/>
          </p:cNvSpPr>
          <p:nvPr>
            <p:ph type="title"/>
          </p:nvPr>
        </p:nvSpPr>
        <p:spPr>
          <a:xfrm>
            <a:off x="838080" y="365040"/>
            <a:ext cx="7587000" cy="1324080"/>
          </a:xfrm>
          <a:prstGeom prst="rect">
            <a:avLst/>
          </a:prstGeom>
          <a:noFill/>
          <a:ln w="0">
            <a:noFill/>
          </a:ln>
        </p:spPr>
        <p:txBody>
          <a:bodyPr lIns="90000" rIns="90000" tIns="45000" bIns="45000" anchor="ctr">
            <a:noAutofit/>
          </a:bodyPr>
          <a:p>
            <a:pPr indent="0">
              <a:lnSpc>
                <a:spcPct val="90000"/>
              </a:lnSpc>
              <a:buNone/>
              <a:tabLst>
                <a:tab algn="l" pos="0"/>
              </a:tabLst>
            </a:pPr>
            <a:r>
              <a:rPr b="1" lang="en-US" sz="4400" spc="-1" strike="noStrike">
                <a:solidFill>
                  <a:srgbClr val="404040"/>
                </a:solidFill>
                <a:latin typeface="Avenir Book"/>
              </a:rPr>
              <a:t>List do Rzymian 15:13</a:t>
            </a:r>
            <a:endParaRPr b="0" lang="pl-PL" sz="4400" spc="-1" strike="noStrike">
              <a:solidFill>
                <a:srgbClr val="000000"/>
              </a:solidFill>
              <a:latin typeface="Arial"/>
            </a:endParaRPr>
          </a:p>
        </p:txBody>
      </p:sp>
      <p:sp>
        <p:nvSpPr>
          <p:cNvPr id="152" name="PlaceHolder 2"/>
          <p:cNvSpPr>
            <a:spLocks noGrp="1"/>
          </p:cNvSpPr>
          <p:nvPr>
            <p:ph/>
          </p:nvPr>
        </p:nvSpPr>
        <p:spPr>
          <a:xfrm>
            <a:off x="838080" y="1825560"/>
            <a:ext cx="7587000" cy="4349880"/>
          </a:xfrm>
          <a:prstGeom prst="rect">
            <a:avLst/>
          </a:prstGeom>
          <a:noFill/>
          <a:ln w="0">
            <a:noFill/>
          </a:ln>
        </p:spPr>
        <p:txBody>
          <a:bodyPr lIns="90000" rIns="90000" tIns="45000" bIns="45000" anchor="ctr">
            <a:normAutofit/>
          </a:bodyPr>
          <a:p>
            <a:pPr indent="0">
              <a:lnSpc>
                <a:spcPct val="90000"/>
              </a:lnSpc>
              <a:spcBef>
                <a:spcPts val="1001"/>
              </a:spcBef>
              <a:buNone/>
              <a:tabLst>
                <a:tab algn="l" pos="0"/>
              </a:tabLst>
            </a:pPr>
            <a:r>
              <a:rPr b="0" lang="en-US" sz="3200" spc="-1" strike="noStrike">
                <a:solidFill>
                  <a:srgbClr val="404040"/>
                </a:solidFill>
                <a:latin typeface="Avenir Book"/>
                <a:ea typeface="DengXian"/>
              </a:rPr>
              <a:t>“</a:t>
            </a:r>
            <a:r>
              <a:rPr b="0" lang="en-US" sz="3200" spc="-1" strike="noStrike">
                <a:solidFill>
                  <a:srgbClr val="404040"/>
                </a:solidFill>
                <a:latin typeface="Avenir Book"/>
                <a:ea typeface="DengXian"/>
              </a:rPr>
              <a:t>A Bóg nadziei niech was napełni największą radością i pokojem w wierze, abyście opływali w </a:t>
            </a:r>
            <a:r>
              <a:rPr b="1" lang="en-US" sz="3200" spc="-1" strike="noStrike">
                <a:solidFill>
                  <a:srgbClr val="404040"/>
                </a:solidFill>
                <a:latin typeface="Avenir Book"/>
                <a:ea typeface="DengXian"/>
              </a:rPr>
              <a:t>nadzieję</a:t>
            </a:r>
            <a:r>
              <a:rPr b="0" lang="en-US" sz="3200" spc="-1" strike="noStrike">
                <a:solidFill>
                  <a:srgbClr val="404040"/>
                </a:solidFill>
                <a:latin typeface="Avenir Book"/>
                <a:ea typeface="DengXian"/>
              </a:rPr>
              <a:t>, w mocy Ducha Świętego.”</a:t>
            </a:r>
            <a:endParaRPr b="0" lang="pl-PL"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53" name="PlaceHolder 1"/>
          <p:cNvSpPr>
            <a:spLocks noGrp="1"/>
          </p:cNvSpPr>
          <p:nvPr>
            <p:ph type="title"/>
          </p:nvPr>
        </p:nvSpPr>
        <p:spPr>
          <a:xfrm>
            <a:off x="397800" y="1486440"/>
            <a:ext cx="9262080" cy="2851200"/>
          </a:xfrm>
          <a:prstGeom prst="rect">
            <a:avLst/>
          </a:prstGeom>
          <a:noFill/>
          <a:ln w="0">
            <a:noFill/>
          </a:ln>
        </p:spPr>
        <p:txBody>
          <a:bodyPr lIns="90000" rIns="90000" tIns="45000" bIns="45000" anchor="ctr">
            <a:noAutofit/>
          </a:bodyPr>
          <a:p>
            <a:pPr indent="0" algn="r">
              <a:lnSpc>
                <a:spcPct val="90000"/>
              </a:lnSpc>
              <a:buNone/>
              <a:tabLst>
                <a:tab algn="l" pos="0"/>
              </a:tabLst>
            </a:pPr>
            <a:r>
              <a:rPr b="0" lang="en-US" sz="6000" spc="-1" strike="noStrike">
                <a:solidFill>
                  <a:srgbClr val="262626"/>
                </a:solidFill>
                <a:latin typeface="Avenir Book"/>
              </a:rPr>
              <a:t>MODLITWA ROZNIECA</a:t>
            </a:r>
            <a:br>
              <a:rPr sz="6000"/>
            </a:br>
            <a:r>
              <a:rPr b="1" lang="en-US" sz="8000" spc="-1" strike="noStrike">
                <a:solidFill>
                  <a:schemeClr val="accent4">
                    <a:lumMod val="20000"/>
                    <a:lumOff val="80000"/>
                  </a:schemeClr>
                </a:solidFill>
                <a:latin typeface="Avenir Book"/>
              </a:rPr>
              <a:t>JEDNOŚĆ</a:t>
            </a:r>
            <a:endParaRPr b="0" lang="pl-PL" sz="8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54" name="PlaceHolder 1"/>
          <p:cNvSpPr>
            <a:spLocks noGrp="1"/>
          </p:cNvSpPr>
          <p:nvPr>
            <p:ph type="title"/>
          </p:nvPr>
        </p:nvSpPr>
        <p:spPr>
          <a:xfrm>
            <a:off x="1818000" y="386640"/>
            <a:ext cx="8191440" cy="1324080"/>
          </a:xfrm>
          <a:prstGeom prst="rect">
            <a:avLst/>
          </a:prstGeom>
          <a:noFill/>
          <a:ln w="0">
            <a:noFill/>
          </a:ln>
        </p:spPr>
        <p:txBody>
          <a:bodyPr lIns="90000" rIns="90000" tIns="45000" bIns="45000" anchor="ctr">
            <a:normAutofit/>
          </a:bodyPr>
          <a:p>
            <a:pPr indent="0">
              <a:lnSpc>
                <a:spcPct val="90000"/>
              </a:lnSpc>
              <a:buNone/>
              <a:tabLst>
                <a:tab algn="l" pos="0"/>
              </a:tabLst>
            </a:pPr>
            <a:r>
              <a:rPr b="1" lang="en-US" sz="4400" spc="-1" strike="noStrike">
                <a:solidFill>
                  <a:srgbClr val="404040"/>
                </a:solidFill>
                <a:latin typeface="Avenir Book"/>
                <a:ea typeface="DengXian"/>
              </a:rPr>
              <a:t>2 Księga Kronik 30,12, 14</a:t>
            </a:r>
            <a:endParaRPr b="0" lang="pl-PL" sz="4400" spc="-1" strike="noStrike">
              <a:solidFill>
                <a:srgbClr val="000000"/>
              </a:solidFill>
              <a:latin typeface="Arial"/>
            </a:endParaRPr>
          </a:p>
        </p:txBody>
      </p:sp>
      <p:sp>
        <p:nvSpPr>
          <p:cNvPr id="155" name="PlaceHolder 2"/>
          <p:cNvSpPr>
            <a:spLocks noGrp="1"/>
          </p:cNvSpPr>
          <p:nvPr>
            <p:ph/>
          </p:nvPr>
        </p:nvSpPr>
        <p:spPr>
          <a:xfrm>
            <a:off x="2216160" y="1838160"/>
            <a:ext cx="7890480" cy="4349880"/>
          </a:xfrm>
          <a:prstGeom prst="rect">
            <a:avLst/>
          </a:prstGeom>
          <a:noFill/>
          <a:ln w="0">
            <a:noFill/>
          </a:ln>
        </p:spPr>
        <p:txBody>
          <a:bodyPr lIns="90000" rIns="90000" tIns="45000" bIns="45000" anchor="t">
            <a:normAutofit fontScale="91000"/>
          </a:bodyPr>
          <a:p>
            <a:pPr indent="0">
              <a:lnSpc>
                <a:spcPct val="90000"/>
              </a:lnSpc>
              <a:spcBef>
                <a:spcPts val="1001"/>
              </a:spcBef>
              <a:buNone/>
              <a:tabLst>
                <a:tab algn="l" pos="0"/>
              </a:tabLst>
            </a:pPr>
            <a:r>
              <a:rPr b="0" lang="en-US" sz="3200" spc="-1" strike="noStrike">
                <a:solidFill>
                  <a:srgbClr val="404040"/>
                </a:solidFill>
                <a:latin typeface="Avenir Book"/>
                <a:ea typeface="DengXian"/>
              </a:rPr>
              <a:t>“</a:t>
            </a:r>
            <a:r>
              <a:rPr b="0" lang="en-US" sz="3200" spc="-1" strike="noStrike">
                <a:solidFill>
                  <a:srgbClr val="404040"/>
                </a:solidFill>
                <a:latin typeface="Avenir Book"/>
                <a:ea typeface="DengXian"/>
              </a:rPr>
              <a:t>Na Judzie również spoczęła ręka Boża. Dzięki temu jej mieszkańcy okazali </a:t>
            </a:r>
            <a:r>
              <a:rPr b="1" lang="en-US" sz="3200" spc="-1" strike="noStrike">
                <a:solidFill>
                  <a:srgbClr val="404040"/>
                </a:solidFill>
                <a:latin typeface="Avenir Book"/>
                <a:ea typeface="DengXian"/>
              </a:rPr>
              <a:t>jednomyślność</a:t>
            </a:r>
            <a:r>
              <a:rPr b="0" lang="en-US" sz="3200" spc="-1" strike="noStrike">
                <a:solidFill>
                  <a:srgbClr val="404040"/>
                </a:solidFill>
                <a:latin typeface="Avenir Book"/>
                <a:ea typeface="DengXian"/>
              </a:rPr>
              <a:t> w sprawie spełnienia nakazu króla i książąt, związanego ze Słowem PANA.”</a:t>
            </a:r>
            <a:endParaRPr b="0" lang="pl-PL" sz="3200" spc="-1" strike="noStrike">
              <a:solidFill>
                <a:srgbClr val="000000"/>
              </a:solidFill>
              <a:latin typeface="Arial"/>
            </a:endParaRPr>
          </a:p>
          <a:p>
            <a:pPr indent="0">
              <a:lnSpc>
                <a:spcPct val="90000"/>
              </a:lnSpc>
              <a:spcBef>
                <a:spcPts val="1001"/>
              </a:spcBef>
              <a:buNone/>
              <a:tabLst>
                <a:tab algn="l" pos="0"/>
              </a:tabLst>
            </a:pPr>
            <a:endParaRPr b="0" lang="pl-PL" sz="3200" spc="-1" strike="noStrike">
              <a:solidFill>
                <a:srgbClr val="000000"/>
              </a:solidFill>
              <a:latin typeface="Arial"/>
            </a:endParaRPr>
          </a:p>
          <a:p>
            <a:pPr indent="0">
              <a:lnSpc>
                <a:spcPct val="90000"/>
              </a:lnSpc>
              <a:spcBef>
                <a:spcPts val="1001"/>
              </a:spcBef>
              <a:buNone/>
              <a:tabLst>
                <a:tab algn="l" pos="0"/>
              </a:tabLst>
            </a:pPr>
            <a:r>
              <a:rPr b="0" lang="en-US" sz="3500" spc="-1" strike="noStrike">
                <a:solidFill>
                  <a:srgbClr val="404040"/>
                </a:solidFill>
                <a:latin typeface="Avenir Book"/>
                <a:ea typeface="DengXian"/>
              </a:rPr>
              <a:t>“</a:t>
            </a:r>
            <a:r>
              <a:rPr b="0" lang="en-US" sz="3500" spc="-1" strike="noStrike">
                <a:solidFill>
                  <a:srgbClr val="404040"/>
                </a:solidFill>
                <a:latin typeface="Avenir Book"/>
                <a:ea typeface="DengXian"/>
              </a:rPr>
              <a:t>Ludzie zaczęli od tego, że usunęli z Jerozolimy wszystkie ołtarze i ołtarzyki kadzidlane. Wrzucili je do potoku Cedron.” </a:t>
            </a:r>
            <a:endParaRPr b="0" lang="pl-PL" sz="35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56" name="PlaceHolder 1"/>
          <p:cNvSpPr>
            <a:spLocks noGrp="1"/>
          </p:cNvSpPr>
          <p:nvPr>
            <p:ph type="title"/>
          </p:nvPr>
        </p:nvSpPr>
        <p:spPr>
          <a:xfrm>
            <a:off x="1785600" y="365040"/>
            <a:ext cx="8320680" cy="1324080"/>
          </a:xfrm>
          <a:prstGeom prst="rect">
            <a:avLst/>
          </a:prstGeom>
          <a:noFill/>
          <a:ln w="0">
            <a:noFill/>
          </a:ln>
        </p:spPr>
        <p:txBody>
          <a:bodyPr lIns="90000" rIns="90000" tIns="45000" bIns="45000" anchor="ctr">
            <a:normAutofit/>
          </a:bodyPr>
          <a:p>
            <a:pPr indent="0">
              <a:lnSpc>
                <a:spcPct val="90000"/>
              </a:lnSpc>
              <a:buNone/>
              <a:tabLst>
                <a:tab algn="l" pos="0"/>
              </a:tabLst>
            </a:pPr>
            <a:r>
              <a:rPr b="1" lang="en-US" sz="4400" spc="-1" strike="noStrike">
                <a:solidFill>
                  <a:srgbClr val="000000"/>
                </a:solidFill>
                <a:latin typeface="Avenir Book"/>
              </a:rPr>
              <a:t>Ewangelia Jana 17,20-23</a:t>
            </a:r>
            <a:endParaRPr b="0" lang="pl-PL" sz="4400" spc="-1" strike="noStrike">
              <a:solidFill>
                <a:srgbClr val="000000"/>
              </a:solidFill>
              <a:latin typeface="Arial"/>
            </a:endParaRPr>
          </a:p>
        </p:txBody>
      </p:sp>
      <p:sp>
        <p:nvSpPr>
          <p:cNvPr id="157" name="PlaceHolder 2"/>
          <p:cNvSpPr>
            <a:spLocks noGrp="1"/>
          </p:cNvSpPr>
          <p:nvPr>
            <p:ph/>
          </p:nvPr>
        </p:nvSpPr>
        <p:spPr>
          <a:xfrm>
            <a:off x="2248200" y="1796400"/>
            <a:ext cx="7858080" cy="4318560"/>
          </a:xfrm>
          <a:prstGeom prst="rect">
            <a:avLst/>
          </a:prstGeom>
          <a:noFill/>
          <a:ln w="0">
            <a:noFill/>
          </a:ln>
        </p:spPr>
        <p:txBody>
          <a:bodyPr lIns="90000" rIns="90000" tIns="45000" bIns="45000" anchor="t">
            <a:noAutofit/>
          </a:bodyPr>
          <a:p>
            <a:pPr indent="0">
              <a:lnSpc>
                <a:spcPct val="90000"/>
              </a:lnSpc>
              <a:spcBef>
                <a:spcPts val="1001"/>
              </a:spcBef>
              <a:buNone/>
              <a:tabLst>
                <a:tab algn="l" pos="0"/>
              </a:tabLst>
            </a:pPr>
            <a:r>
              <a:rPr b="0" lang="en-US" sz="2800" spc="-1" strike="noStrike">
                <a:solidFill>
                  <a:srgbClr val="000000"/>
                </a:solidFill>
                <a:latin typeface="Avenir Book"/>
                <a:ea typeface="DengXian"/>
              </a:rPr>
              <a:t>“</a:t>
            </a:r>
            <a:r>
              <a:rPr b="0" lang="en-US" sz="2800" spc="-1" strike="noStrike">
                <a:solidFill>
                  <a:srgbClr val="000000"/>
                </a:solidFill>
                <a:latin typeface="Avenir Book"/>
                <a:ea typeface="DengXian"/>
              </a:rPr>
              <a:t>Wstawiam się nie tylko za nimi, ale także za tymi, którzy dzięki ich słowu będą wierzyć we Mnie. Pragnę, by wszyscy byli </a:t>
            </a:r>
            <a:r>
              <a:rPr b="1" lang="en-US" sz="2800" spc="-1" strike="noStrike">
                <a:solidFill>
                  <a:srgbClr val="000000"/>
                </a:solidFill>
                <a:latin typeface="Avenir Book"/>
                <a:ea typeface="DengXian"/>
              </a:rPr>
              <a:t>jedno</a:t>
            </a:r>
            <a:r>
              <a:rPr b="0" lang="en-US" sz="2800" spc="-1" strike="noStrike">
                <a:solidFill>
                  <a:srgbClr val="000000"/>
                </a:solidFill>
                <a:latin typeface="Avenir Book"/>
                <a:ea typeface="DengXian"/>
              </a:rPr>
              <a:t>, jak Ty, Ojcze, we Mnie, a Ja w Tobie. Niech oni w nas będą jedno, aby świat przez to uwierzył, że Ty Mnie posłałeś. Ja im dałem chwałę, którą Mi dałeś, aby byli </a:t>
            </a:r>
            <a:r>
              <a:rPr b="1" lang="en-US" sz="2800" spc="-1" strike="noStrike">
                <a:solidFill>
                  <a:srgbClr val="000000"/>
                </a:solidFill>
                <a:latin typeface="Avenir Book"/>
                <a:ea typeface="DengXian"/>
              </a:rPr>
              <a:t>jedno</a:t>
            </a:r>
            <a:r>
              <a:rPr b="0" lang="en-US" sz="2800" spc="-1" strike="noStrike">
                <a:solidFill>
                  <a:srgbClr val="000000"/>
                </a:solidFill>
                <a:latin typeface="Avenir Book"/>
                <a:ea typeface="DengXian"/>
              </a:rPr>
              <a:t>, jak My jedno jesteśmy: Ja w nich, a Ty we Mnie; niech się staną doskonali w </a:t>
            </a:r>
            <a:r>
              <a:rPr b="1" lang="en-US" sz="2800" spc="-1" strike="noStrike">
                <a:solidFill>
                  <a:srgbClr val="000000"/>
                </a:solidFill>
                <a:latin typeface="Avenir Book"/>
                <a:ea typeface="DengXian"/>
              </a:rPr>
              <a:t>jedności</a:t>
            </a:r>
            <a:r>
              <a:rPr b="0" lang="en-US" sz="2800" spc="-1" strike="noStrike">
                <a:solidFill>
                  <a:srgbClr val="000000"/>
                </a:solidFill>
                <a:latin typeface="Avenir Book"/>
                <a:ea typeface="DengXian"/>
              </a:rPr>
              <a:t>, aby świat przez to poznał, że Ty Mnie posłałeś i ukochałeś ich tak, jak ukochałeś Mnie.”</a:t>
            </a:r>
            <a:endParaRPr b="0" lang="pl-PL"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26" name="PlaceHolder 1"/>
          <p:cNvSpPr>
            <a:spLocks noGrp="1"/>
          </p:cNvSpPr>
          <p:nvPr>
            <p:ph type="title"/>
          </p:nvPr>
        </p:nvSpPr>
        <p:spPr>
          <a:xfrm>
            <a:off x="838080" y="365040"/>
            <a:ext cx="9268200" cy="1324080"/>
          </a:xfrm>
          <a:prstGeom prst="rect">
            <a:avLst/>
          </a:prstGeom>
          <a:noFill/>
          <a:ln w="0">
            <a:noFill/>
          </a:ln>
        </p:spPr>
        <p:txBody>
          <a:bodyPr lIns="90000" rIns="90000" tIns="45000" bIns="45000" anchor="ctr">
            <a:noAutofit/>
          </a:bodyPr>
          <a:p>
            <a:pPr indent="0">
              <a:lnSpc>
                <a:spcPct val="90000"/>
              </a:lnSpc>
              <a:buNone/>
              <a:tabLst>
                <a:tab algn="l" pos="0"/>
              </a:tabLst>
            </a:pPr>
            <a:r>
              <a:rPr b="1" lang="en-US" sz="4400" spc="-1" strike="noStrike">
                <a:solidFill>
                  <a:srgbClr val="404040"/>
                </a:solidFill>
                <a:latin typeface="Avenir Light"/>
              </a:rPr>
              <a:t>2 List Piotra 1,3-4</a:t>
            </a:r>
            <a:endParaRPr b="0" lang="pl-PL" sz="4400" spc="-1" strike="noStrike">
              <a:solidFill>
                <a:srgbClr val="000000"/>
              </a:solidFill>
              <a:latin typeface="Arial"/>
            </a:endParaRPr>
          </a:p>
        </p:txBody>
      </p:sp>
      <p:sp>
        <p:nvSpPr>
          <p:cNvPr id="127" name="PlaceHolder 2"/>
          <p:cNvSpPr>
            <a:spLocks noGrp="1"/>
          </p:cNvSpPr>
          <p:nvPr>
            <p:ph/>
          </p:nvPr>
        </p:nvSpPr>
        <p:spPr>
          <a:xfrm>
            <a:off x="838080" y="1541520"/>
            <a:ext cx="7365240" cy="4116600"/>
          </a:xfrm>
          <a:prstGeom prst="rect">
            <a:avLst/>
          </a:prstGeom>
          <a:noFill/>
          <a:ln w="0">
            <a:noFill/>
          </a:ln>
        </p:spPr>
        <p:txBody>
          <a:bodyPr lIns="90000" rIns="90000" tIns="45000" bIns="45000" anchor="t">
            <a:normAutofit fontScale="91000"/>
          </a:bodyPr>
          <a:p>
            <a:pPr indent="0">
              <a:lnSpc>
                <a:spcPct val="90000"/>
              </a:lnSpc>
              <a:spcBef>
                <a:spcPts val="1001"/>
              </a:spcBef>
              <a:buNone/>
              <a:tabLst>
                <a:tab algn="l" pos="0"/>
              </a:tabLst>
            </a:pPr>
            <a:r>
              <a:rPr b="0" lang="en-US" sz="3200" spc="-1" strike="noStrike">
                <a:solidFill>
                  <a:srgbClr val="404040"/>
                </a:solidFill>
                <a:latin typeface="Avenir Book"/>
                <a:ea typeface="DengXian"/>
              </a:rPr>
              <a:t>“</a:t>
            </a:r>
            <a:r>
              <a:rPr b="0" lang="en-US" sz="3200" spc="-1" strike="noStrike">
                <a:solidFill>
                  <a:srgbClr val="404040"/>
                </a:solidFill>
                <a:latin typeface="Avenir Book"/>
                <a:ea typeface="DengXian"/>
              </a:rPr>
              <a:t>Jego Boska moc obdarzyła nas wszystkim, co jest potrzebne do życia i pobożności. Otrzymujemy to dzięki poznaniu Tego, który nas powołał w swojej własnej chwale i wspaniałości. Dzięki nim darowane nam zostały drogocenne, największe obietnice, abyście przez nie stali się uczestnikami Boskiej natury, jako ci, którzy nie ulegli zepsuciu, do którego na tym świecie doprowadzają żądze.”</a:t>
            </a:r>
            <a:endParaRPr b="0" lang="pl-PL"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58" name="PlaceHolder 1"/>
          <p:cNvSpPr>
            <a:spLocks noGrp="1"/>
          </p:cNvSpPr>
          <p:nvPr>
            <p:ph type="title"/>
          </p:nvPr>
        </p:nvSpPr>
        <p:spPr>
          <a:xfrm>
            <a:off x="1818000" y="365040"/>
            <a:ext cx="8288280" cy="1324080"/>
          </a:xfrm>
          <a:prstGeom prst="rect">
            <a:avLst/>
          </a:prstGeom>
          <a:noFill/>
          <a:ln w="0">
            <a:noFill/>
          </a:ln>
        </p:spPr>
        <p:txBody>
          <a:bodyPr lIns="90000" rIns="90000" tIns="45000" bIns="45000" anchor="ctr">
            <a:noAutofit/>
          </a:bodyPr>
          <a:p>
            <a:pPr indent="0">
              <a:lnSpc>
                <a:spcPct val="90000"/>
              </a:lnSpc>
              <a:buNone/>
              <a:tabLst>
                <a:tab algn="l" pos="0"/>
              </a:tabLst>
            </a:pPr>
            <a:r>
              <a:rPr b="1" lang="en-US" sz="4400" spc="-1" strike="noStrike">
                <a:solidFill>
                  <a:srgbClr val="404040"/>
                </a:solidFill>
                <a:latin typeface="Avenir Book"/>
              </a:rPr>
              <a:t>List do Efezjan 4,3</a:t>
            </a:r>
            <a:endParaRPr b="0" lang="pl-PL" sz="4400" spc="-1" strike="noStrike">
              <a:solidFill>
                <a:srgbClr val="000000"/>
              </a:solidFill>
              <a:latin typeface="Arial"/>
            </a:endParaRPr>
          </a:p>
        </p:txBody>
      </p:sp>
      <p:sp>
        <p:nvSpPr>
          <p:cNvPr id="159" name="PlaceHolder 2"/>
          <p:cNvSpPr>
            <a:spLocks noGrp="1"/>
          </p:cNvSpPr>
          <p:nvPr>
            <p:ph/>
          </p:nvPr>
        </p:nvSpPr>
        <p:spPr>
          <a:xfrm>
            <a:off x="2355840" y="1838160"/>
            <a:ext cx="7750440" cy="4349880"/>
          </a:xfrm>
          <a:prstGeom prst="rect">
            <a:avLst/>
          </a:prstGeom>
          <a:noFill/>
          <a:ln w="0">
            <a:noFill/>
          </a:ln>
        </p:spPr>
        <p:txBody>
          <a:bodyPr lIns="90000" rIns="90000" tIns="45000" bIns="45000" anchor="t">
            <a:normAutofit/>
          </a:bodyPr>
          <a:p>
            <a:pPr indent="0">
              <a:lnSpc>
                <a:spcPct val="90000"/>
              </a:lnSpc>
              <a:spcBef>
                <a:spcPts val="1001"/>
              </a:spcBef>
              <a:buNone/>
              <a:tabLst>
                <a:tab algn="l" pos="0"/>
              </a:tabLst>
            </a:pPr>
            <a:r>
              <a:rPr b="0" lang="en-US" sz="3200" spc="-1" strike="noStrike">
                <a:solidFill>
                  <a:srgbClr val="404040"/>
                </a:solidFill>
                <a:latin typeface="Avenir Book"/>
                <a:ea typeface="DengXian"/>
              </a:rPr>
              <a:t>“</a:t>
            </a:r>
            <a:r>
              <a:rPr b="0" lang="en-US" sz="3200" spc="-1" strike="noStrike">
                <a:solidFill>
                  <a:srgbClr val="404040"/>
                </a:solidFill>
                <a:latin typeface="Avenir Book"/>
                <a:ea typeface="DengXian"/>
              </a:rPr>
              <a:t>Dokładajcie starań, by zachować </a:t>
            </a:r>
            <a:r>
              <a:rPr b="1" lang="en-US" sz="3200" spc="-1" strike="noStrike">
                <a:solidFill>
                  <a:srgbClr val="404040"/>
                </a:solidFill>
                <a:latin typeface="Avenir Book"/>
                <a:ea typeface="DengXian"/>
              </a:rPr>
              <a:t>jedność</a:t>
            </a:r>
            <a:r>
              <a:rPr b="0" lang="en-US" sz="3200" spc="-1" strike="noStrike">
                <a:solidFill>
                  <a:srgbClr val="404040"/>
                </a:solidFill>
                <a:latin typeface="Avenir Book"/>
                <a:ea typeface="DengXian"/>
              </a:rPr>
              <a:t> Ducha w spójni pokoju.” </a:t>
            </a:r>
            <a:endParaRPr b="0" lang="pl-PL"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60" name="PlaceHolder 1"/>
          <p:cNvSpPr>
            <a:spLocks noGrp="1"/>
          </p:cNvSpPr>
          <p:nvPr>
            <p:ph type="title"/>
          </p:nvPr>
        </p:nvSpPr>
        <p:spPr>
          <a:xfrm>
            <a:off x="397800" y="1486440"/>
            <a:ext cx="9262080" cy="2851200"/>
          </a:xfrm>
          <a:prstGeom prst="rect">
            <a:avLst/>
          </a:prstGeom>
          <a:noFill/>
          <a:ln w="0">
            <a:noFill/>
          </a:ln>
        </p:spPr>
        <p:txBody>
          <a:bodyPr lIns="90000" rIns="90000" tIns="45000" bIns="45000" anchor="ctr">
            <a:normAutofit/>
          </a:bodyPr>
          <a:p>
            <a:pPr indent="0" algn="r">
              <a:lnSpc>
                <a:spcPct val="90000"/>
              </a:lnSpc>
              <a:buNone/>
              <a:tabLst>
                <a:tab algn="l" pos="0"/>
              </a:tabLst>
            </a:pPr>
            <a:r>
              <a:rPr b="0" lang="en-US" sz="6000" spc="-1" strike="noStrike">
                <a:solidFill>
                  <a:srgbClr val="262626"/>
                </a:solidFill>
                <a:latin typeface="Avenir Book"/>
              </a:rPr>
              <a:t>MODLITWA ROZNIECA </a:t>
            </a:r>
            <a:br>
              <a:rPr sz="6000"/>
            </a:br>
            <a:r>
              <a:rPr b="1" lang="en-US" sz="8000" spc="-1" strike="noStrike">
                <a:solidFill>
                  <a:schemeClr val="accent4">
                    <a:lumMod val="20000"/>
                    <a:lumOff val="80000"/>
                  </a:schemeClr>
                </a:solidFill>
                <a:latin typeface="Avenir Book"/>
              </a:rPr>
              <a:t>PRZEBACZENIE</a:t>
            </a:r>
            <a:endParaRPr b="0" lang="pl-PL" sz="8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61" name="PlaceHolder 1"/>
          <p:cNvSpPr>
            <a:spLocks noGrp="1"/>
          </p:cNvSpPr>
          <p:nvPr>
            <p:ph type="title"/>
          </p:nvPr>
        </p:nvSpPr>
        <p:spPr>
          <a:xfrm>
            <a:off x="838080" y="365040"/>
            <a:ext cx="7587000" cy="1324080"/>
          </a:xfrm>
          <a:prstGeom prst="rect">
            <a:avLst/>
          </a:prstGeom>
          <a:noFill/>
          <a:ln w="0">
            <a:noFill/>
          </a:ln>
        </p:spPr>
        <p:txBody>
          <a:bodyPr lIns="90000" rIns="90000" tIns="45000" bIns="45000" anchor="ctr">
            <a:normAutofit/>
          </a:bodyPr>
          <a:p>
            <a:pPr indent="0">
              <a:lnSpc>
                <a:spcPct val="90000"/>
              </a:lnSpc>
              <a:buNone/>
              <a:tabLst>
                <a:tab algn="l" pos="0"/>
              </a:tabLst>
            </a:pPr>
            <a:r>
              <a:rPr b="1" lang="en-US" sz="4400" spc="-1" strike="noStrike">
                <a:solidFill>
                  <a:srgbClr val="404040"/>
                </a:solidFill>
                <a:latin typeface="Avenir Book"/>
                <a:ea typeface="DengXian"/>
              </a:rPr>
              <a:t>Dzieje Apostolskie </a:t>
            </a:r>
            <a:br>
              <a:rPr sz="4400"/>
            </a:br>
            <a:r>
              <a:rPr b="1" lang="en-US" sz="4400" spc="-1" strike="noStrike">
                <a:solidFill>
                  <a:srgbClr val="404040"/>
                </a:solidFill>
                <a:latin typeface="Avenir Book"/>
                <a:ea typeface="DengXian"/>
              </a:rPr>
              <a:t>7,59-60</a:t>
            </a:r>
            <a:endParaRPr b="0" lang="pl-PL" sz="4400" spc="-1" strike="noStrike">
              <a:solidFill>
                <a:srgbClr val="000000"/>
              </a:solidFill>
              <a:latin typeface="Arial"/>
            </a:endParaRPr>
          </a:p>
        </p:txBody>
      </p:sp>
      <p:sp>
        <p:nvSpPr>
          <p:cNvPr id="162" name="PlaceHolder 2"/>
          <p:cNvSpPr>
            <a:spLocks noGrp="1"/>
          </p:cNvSpPr>
          <p:nvPr>
            <p:ph/>
          </p:nvPr>
        </p:nvSpPr>
        <p:spPr>
          <a:xfrm>
            <a:off x="838080" y="1825560"/>
            <a:ext cx="7587000" cy="4349880"/>
          </a:xfrm>
          <a:prstGeom prst="rect">
            <a:avLst/>
          </a:prstGeom>
          <a:noFill/>
          <a:ln w="0">
            <a:noFill/>
          </a:ln>
        </p:spPr>
        <p:txBody>
          <a:bodyPr lIns="90000" rIns="90000" tIns="45000" bIns="45000" anchor="ctr">
            <a:normAutofit/>
          </a:bodyPr>
          <a:p>
            <a:pPr indent="0">
              <a:lnSpc>
                <a:spcPct val="90000"/>
              </a:lnSpc>
              <a:spcBef>
                <a:spcPts val="1001"/>
              </a:spcBef>
              <a:buNone/>
              <a:tabLst>
                <a:tab algn="l" pos="0"/>
              </a:tabLst>
            </a:pPr>
            <a:r>
              <a:rPr b="0" lang="en-US" sz="3200" spc="-1" strike="noStrike">
                <a:solidFill>
                  <a:srgbClr val="404040"/>
                </a:solidFill>
                <a:latin typeface="Avenir Book"/>
                <a:ea typeface="DengXian"/>
              </a:rPr>
              <a:t>“’</a:t>
            </a:r>
            <a:r>
              <a:rPr b="0" lang="en-US" sz="3200" spc="-1" strike="noStrike">
                <a:solidFill>
                  <a:srgbClr val="404040"/>
                </a:solidFill>
                <a:latin typeface="Avenir Book"/>
                <a:ea typeface="DengXian"/>
              </a:rPr>
              <a:t>Panie Jezu, przyjmij mego ducha.’ A gdy upadł na kolana, zawołał donośnym głosem: Panie, nie policz im tego grzechu. Po tych słowach zasnął.”</a:t>
            </a:r>
            <a:endParaRPr b="0" lang="pl-PL"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63" name="PlaceHolder 1"/>
          <p:cNvSpPr>
            <a:spLocks noGrp="1"/>
          </p:cNvSpPr>
          <p:nvPr>
            <p:ph/>
          </p:nvPr>
        </p:nvSpPr>
        <p:spPr>
          <a:xfrm>
            <a:off x="838080" y="462600"/>
            <a:ext cx="7587000" cy="5712840"/>
          </a:xfrm>
          <a:prstGeom prst="rect">
            <a:avLst/>
          </a:prstGeom>
          <a:noFill/>
          <a:ln w="0">
            <a:noFill/>
          </a:ln>
        </p:spPr>
        <p:txBody>
          <a:bodyPr lIns="90000" rIns="90000" tIns="45000" bIns="45000" anchor="ctr">
            <a:normAutofit/>
          </a:bodyPr>
          <a:p>
            <a:pPr indent="0">
              <a:lnSpc>
                <a:spcPct val="90000"/>
              </a:lnSpc>
              <a:spcBef>
                <a:spcPts val="1001"/>
              </a:spcBef>
              <a:buNone/>
              <a:tabLst>
                <a:tab algn="l" pos="0"/>
              </a:tabLst>
            </a:pPr>
            <a:r>
              <a:rPr b="1" lang="en-US" sz="3200" spc="-1" strike="noStrike">
                <a:solidFill>
                  <a:srgbClr val="404040"/>
                </a:solidFill>
                <a:latin typeface="Avenir Book"/>
                <a:ea typeface="DengXian"/>
              </a:rPr>
              <a:t>Ewangelia Łukasza 23,34</a:t>
            </a:r>
            <a:r>
              <a:rPr b="0" lang="en-US" sz="3200" spc="-1" strike="noStrike">
                <a:solidFill>
                  <a:srgbClr val="404040"/>
                </a:solidFill>
                <a:latin typeface="Avenir Book"/>
                <a:ea typeface="DengXian"/>
              </a:rPr>
              <a:t>: “Ojcze, </a:t>
            </a:r>
            <a:r>
              <a:rPr b="1" lang="en-US" sz="3200" spc="-1" strike="noStrike">
                <a:solidFill>
                  <a:srgbClr val="404040"/>
                </a:solidFill>
                <a:latin typeface="Avenir Book"/>
                <a:ea typeface="DengXian"/>
              </a:rPr>
              <a:t>przebacz</a:t>
            </a:r>
            <a:r>
              <a:rPr b="0" lang="en-US" sz="3200" spc="-1" strike="noStrike">
                <a:solidFill>
                  <a:srgbClr val="404040"/>
                </a:solidFill>
                <a:latin typeface="Avenir Book"/>
                <a:ea typeface="DengXian"/>
              </a:rPr>
              <a:t> im, bo nie wiedzą, co czynią.”</a:t>
            </a:r>
            <a:endParaRPr b="0" lang="pl-PL" sz="3200" spc="-1" strike="noStrike">
              <a:solidFill>
                <a:srgbClr val="000000"/>
              </a:solidFill>
              <a:latin typeface="Arial"/>
            </a:endParaRPr>
          </a:p>
          <a:p>
            <a:pPr indent="0">
              <a:lnSpc>
                <a:spcPct val="90000"/>
              </a:lnSpc>
              <a:spcBef>
                <a:spcPts val="1001"/>
              </a:spcBef>
              <a:buNone/>
              <a:tabLst>
                <a:tab algn="l" pos="0"/>
              </a:tabLst>
            </a:pPr>
            <a:endParaRPr b="0" lang="pl-PL" sz="3200" spc="-1" strike="noStrike">
              <a:solidFill>
                <a:srgbClr val="000000"/>
              </a:solidFill>
              <a:latin typeface="Arial"/>
            </a:endParaRPr>
          </a:p>
          <a:p>
            <a:pPr indent="0">
              <a:lnSpc>
                <a:spcPct val="90000"/>
              </a:lnSpc>
              <a:spcBef>
                <a:spcPts val="1001"/>
              </a:spcBef>
              <a:buNone/>
              <a:tabLst>
                <a:tab algn="l" pos="0"/>
              </a:tabLst>
            </a:pPr>
            <a:r>
              <a:rPr b="1" lang="en-US" sz="3200" spc="-1" strike="noStrike">
                <a:solidFill>
                  <a:srgbClr val="404040"/>
                </a:solidFill>
                <a:latin typeface="Avenir Book"/>
                <a:ea typeface="DengXian"/>
              </a:rPr>
              <a:t>Ewangelia Mateusza 6,14-15</a:t>
            </a:r>
            <a:r>
              <a:rPr b="0" lang="en-US" sz="3200" spc="-1" strike="noStrike">
                <a:solidFill>
                  <a:srgbClr val="404040"/>
                </a:solidFill>
                <a:latin typeface="Avenir Book"/>
                <a:ea typeface="DengXian"/>
              </a:rPr>
              <a:t>: “Bo jeśli </a:t>
            </a:r>
            <a:r>
              <a:rPr b="1" lang="en-US" sz="3200" spc="-1" strike="noStrike">
                <a:solidFill>
                  <a:srgbClr val="404040"/>
                </a:solidFill>
                <a:latin typeface="Avenir Book"/>
                <a:ea typeface="DengXian"/>
              </a:rPr>
              <a:t>wybaczycie</a:t>
            </a:r>
            <a:r>
              <a:rPr b="0" lang="en-US" sz="3200" spc="-1" strike="noStrike">
                <a:solidFill>
                  <a:srgbClr val="404040"/>
                </a:solidFill>
                <a:latin typeface="Avenir Book"/>
                <a:ea typeface="DengXian"/>
              </a:rPr>
              <a:t> ludziom ich upadki, i wam wybaczy wasz Ojciec w niebie. [15] Jeśli jednak nie wybaczycie ludziom, to wasz Ojciec nie wybaczy i wam waszych upadków.”</a:t>
            </a:r>
            <a:endParaRPr b="0" lang="pl-PL"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64" name="PlaceHolder 1"/>
          <p:cNvSpPr>
            <a:spLocks noGrp="1"/>
          </p:cNvSpPr>
          <p:nvPr>
            <p:ph type="title"/>
          </p:nvPr>
        </p:nvSpPr>
        <p:spPr>
          <a:xfrm>
            <a:off x="838080" y="365040"/>
            <a:ext cx="7587000" cy="1324080"/>
          </a:xfrm>
          <a:prstGeom prst="rect">
            <a:avLst/>
          </a:prstGeom>
          <a:noFill/>
          <a:ln w="0">
            <a:noFill/>
          </a:ln>
        </p:spPr>
        <p:txBody>
          <a:bodyPr lIns="90000" rIns="90000" tIns="45000" bIns="45000" anchor="ctr">
            <a:noAutofit/>
          </a:bodyPr>
          <a:p>
            <a:pPr indent="0">
              <a:lnSpc>
                <a:spcPct val="90000"/>
              </a:lnSpc>
              <a:buNone/>
              <a:tabLst>
                <a:tab algn="l" pos="0"/>
              </a:tabLst>
            </a:pPr>
            <a:r>
              <a:rPr b="1" lang="en-US" sz="4400" spc="-1" strike="noStrike">
                <a:solidFill>
                  <a:srgbClr val="404040"/>
                </a:solidFill>
                <a:latin typeface="Avenir Book"/>
              </a:rPr>
              <a:t>Ellen G. White</a:t>
            </a:r>
            <a:endParaRPr b="0" lang="pl-PL" sz="4400" spc="-1" strike="noStrike">
              <a:solidFill>
                <a:srgbClr val="000000"/>
              </a:solidFill>
              <a:latin typeface="Arial"/>
            </a:endParaRPr>
          </a:p>
        </p:txBody>
      </p:sp>
      <p:sp>
        <p:nvSpPr>
          <p:cNvPr id="165" name="PlaceHolder 2"/>
          <p:cNvSpPr>
            <a:spLocks noGrp="1"/>
          </p:cNvSpPr>
          <p:nvPr>
            <p:ph/>
          </p:nvPr>
        </p:nvSpPr>
        <p:spPr>
          <a:xfrm>
            <a:off x="838080" y="1825560"/>
            <a:ext cx="7587000" cy="4349880"/>
          </a:xfrm>
          <a:prstGeom prst="rect">
            <a:avLst/>
          </a:prstGeom>
          <a:noFill/>
          <a:ln w="0">
            <a:noFill/>
          </a:ln>
        </p:spPr>
        <p:txBody>
          <a:bodyPr lIns="90000" rIns="90000" tIns="45000" bIns="45000" anchor="t">
            <a:normAutofit/>
          </a:bodyPr>
          <a:p>
            <a:pPr indent="0">
              <a:lnSpc>
                <a:spcPct val="90000"/>
              </a:lnSpc>
              <a:spcBef>
                <a:spcPts val="1001"/>
              </a:spcBef>
              <a:buNone/>
              <a:tabLst>
                <a:tab algn="l" pos="0"/>
              </a:tabLst>
            </a:pPr>
            <a:r>
              <a:rPr b="0" lang="en-US" sz="3200" spc="-1" strike="noStrike">
                <a:solidFill>
                  <a:srgbClr val="404040"/>
                </a:solidFill>
                <a:latin typeface="Avenir Book"/>
                <a:ea typeface="DengXian"/>
              </a:rPr>
              <a:t>“</a:t>
            </a:r>
            <a:r>
              <a:rPr b="0" lang="en-US" sz="3200" spc="-1" strike="noStrike">
                <a:solidFill>
                  <a:srgbClr val="404040"/>
                </a:solidFill>
                <a:latin typeface="Avenir Book"/>
                <a:ea typeface="DengXian"/>
              </a:rPr>
              <a:t>Nie powinniśmy nigdy myśleć, że mamy prawo nie </a:t>
            </a:r>
            <a:r>
              <a:rPr b="1" lang="en-US" sz="3200" spc="-1" strike="noStrike">
                <a:solidFill>
                  <a:srgbClr val="404040"/>
                </a:solidFill>
                <a:latin typeface="Avenir Book"/>
                <a:ea typeface="DengXian"/>
              </a:rPr>
              <a:t>odpuścić</a:t>
            </a:r>
            <a:r>
              <a:rPr b="0" lang="en-US" sz="3200" spc="-1" strike="noStrike">
                <a:solidFill>
                  <a:srgbClr val="404040"/>
                </a:solidFill>
                <a:latin typeface="Avenir Book"/>
                <a:ea typeface="DengXian"/>
              </a:rPr>
              <a:t> innym, gdy nie przyznają się do wyrządzonej nam krzywdy. Powinni wprawdzie upokorzyć się przez skruchę I wyznanie, ale I my powinniśmy mieć </a:t>
            </a:r>
            <a:r>
              <a:rPr b="1" lang="en-US" sz="3200" spc="-1" strike="noStrike">
                <a:solidFill>
                  <a:srgbClr val="404040"/>
                </a:solidFill>
                <a:latin typeface="Avenir Book"/>
                <a:ea typeface="DengXian"/>
              </a:rPr>
              <a:t>litość</a:t>
            </a:r>
            <a:r>
              <a:rPr b="0" lang="en-US" sz="3200" spc="-1" strike="noStrike">
                <a:solidFill>
                  <a:srgbClr val="404040"/>
                </a:solidFill>
                <a:latin typeface="Avenir Book"/>
                <a:ea typeface="DengXian"/>
              </a:rPr>
              <a:t> nad tymi, którzy zgrzeszyli przeciwko nam, bez względu na to, czy wyznali swe przestępstwo, czy nie.”</a:t>
            </a:r>
            <a:endParaRPr b="0" lang="pl-PL" sz="3200" spc="-1" strike="noStrike">
              <a:solidFill>
                <a:srgbClr val="000000"/>
              </a:solidFill>
              <a:latin typeface="Arial"/>
            </a:endParaRPr>
          </a:p>
          <a:p>
            <a:pPr indent="0">
              <a:lnSpc>
                <a:spcPct val="90000"/>
              </a:lnSpc>
              <a:spcBef>
                <a:spcPts val="1001"/>
              </a:spcBef>
              <a:buNone/>
              <a:tabLst>
                <a:tab algn="l" pos="0"/>
              </a:tabLst>
            </a:pPr>
            <a:r>
              <a:rPr b="0" lang="en-US" sz="2000" spc="-1" strike="noStrike">
                <a:solidFill>
                  <a:srgbClr val="404040"/>
                </a:solidFill>
                <a:latin typeface="Avenir Book"/>
                <a:ea typeface="DengXian"/>
              </a:rPr>
              <a:t>(Ellen G. White, </a:t>
            </a:r>
            <a:r>
              <a:rPr b="0" i="1" lang="en-US" sz="2000" spc="-1" strike="noStrike">
                <a:solidFill>
                  <a:srgbClr val="404040"/>
                </a:solidFill>
                <a:latin typeface="Avenir Book"/>
                <a:ea typeface="DengXian"/>
              </a:rPr>
              <a:t>Nauki z Góry Błogosławienia, </a:t>
            </a:r>
            <a:r>
              <a:rPr b="0" lang="en-US" sz="2000" spc="-1" strike="noStrike">
                <a:solidFill>
                  <a:srgbClr val="404040"/>
                </a:solidFill>
                <a:latin typeface="Avenir Book"/>
                <a:ea typeface="DengXian"/>
              </a:rPr>
              <a:t>106,2)</a:t>
            </a:r>
            <a:endParaRPr b="0" lang="pl-PL"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66" name="PlaceHolder 1"/>
          <p:cNvSpPr>
            <a:spLocks noGrp="1"/>
          </p:cNvSpPr>
          <p:nvPr>
            <p:ph/>
          </p:nvPr>
        </p:nvSpPr>
        <p:spPr>
          <a:xfrm>
            <a:off x="838080" y="3152160"/>
            <a:ext cx="9255960" cy="3023640"/>
          </a:xfrm>
          <a:prstGeom prst="rect">
            <a:avLst/>
          </a:prstGeom>
          <a:noFill/>
          <a:ln w="0">
            <a:noFill/>
          </a:ln>
        </p:spPr>
        <p:txBody>
          <a:bodyPr lIns="90000" rIns="90000" tIns="45000" bIns="45000" anchor="t">
            <a:normAutofit fontScale="91000"/>
          </a:bodyPr>
          <a:p>
            <a:pPr indent="0">
              <a:lnSpc>
                <a:spcPct val="90000"/>
              </a:lnSpc>
              <a:spcBef>
                <a:spcPts val="1001"/>
              </a:spcBef>
              <a:buNone/>
              <a:tabLst>
                <a:tab algn="l" pos="0"/>
              </a:tabLst>
            </a:pPr>
            <a:r>
              <a:rPr b="1" lang="en-US" sz="3200" spc="-1" strike="noStrike">
                <a:solidFill>
                  <a:srgbClr val="262626"/>
                </a:solidFill>
                <a:latin typeface="Avenir Book"/>
                <a:ea typeface="DengXian"/>
              </a:rPr>
              <a:t>“</a:t>
            </a:r>
            <a:r>
              <a:rPr b="1" lang="en-US" sz="3200" spc="-1" strike="noStrike">
                <a:solidFill>
                  <a:srgbClr val="262626"/>
                </a:solidFill>
                <a:latin typeface="Avenir Book"/>
                <a:ea typeface="DengXian"/>
              </a:rPr>
              <a:t>Wszystko mogę w Tym, który mnie umacnia, w Chrystusie” (List do Filipian 4,13). </a:t>
            </a:r>
            <a:endParaRPr b="0" lang="pl-PL" sz="3200" spc="-1" strike="noStrike">
              <a:solidFill>
                <a:srgbClr val="000000"/>
              </a:solidFill>
              <a:latin typeface="Arial"/>
            </a:endParaRPr>
          </a:p>
          <a:p>
            <a:pPr indent="0">
              <a:lnSpc>
                <a:spcPct val="90000"/>
              </a:lnSpc>
              <a:spcBef>
                <a:spcPts val="1001"/>
              </a:spcBef>
              <a:buNone/>
              <a:tabLst>
                <a:tab algn="l" pos="0"/>
              </a:tabLst>
            </a:pPr>
            <a:endParaRPr b="0" lang="pl-PL" sz="3200" spc="-1" strike="noStrike">
              <a:solidFill>
                <a:srgbClr val="000000"/>
              </a:solidFill>
              <a:latin typeface="Arial"/>
            </a:endParaRPr>
          </a:p>
          <a:p>
            <a:pPr indent="0">
              <a:lnSpc>
                <a:spcPct val="90000"/>
              </a:lnSpc>
              <a:spcBef>
                <a:spcPts val="1001"/>
              </a:spcBef>
              <a:buNone/>
              <a:tabLst>
                <a:tab algn="l" pos="0"/>
              </a:tabLst>
            </a:pPr>
            <a:r>
              <a:rPr b="1" lang="en-US" sz="3200" spc="-1" strike="noStrike">
                <a:solidFill>
                  <a:srgbClr val="262626"/>
                </a:solidFill>
                <a:latin typeface="Avenir Book"/>
                <a:ea typeface="DengXian"/>
              </a:rPr>
              <a:t>“</a:t>
            </a:r>
            <a:r>
              <a:rPr b="1" lang="en-US" sz="3200" spc="-1" strike="noStrike">
                <a:solidFill>
                  <a:srgbClr val="262626"/>
                </a:solidFill>
                <a:latin typeface="Avenir Book"/>
                <a:ea typeface="DengXian"/>
              </a:rPr>
              <a:t>Nie daj się zwyciężyć złu, ale zło przezwyciężaj dobrem” (List do Rzymian 12,21).</a:t>
            </a:r>
            <a:endParaRPr b="0" lang="pl-PL"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67" name="PlaceHolder 1"/>
          <p:cNvSpPr>
            <a:spLocks noGrp="1"/>
          </p:cNvSpPr>
          <p:nvPr>
            <p:ph/>
          </p:nvPr>
        </p:nvSpPr>
        <p:spPr>
          <a:xfrm>
            <a:off x="838080" y="3152160"/>
            <a:ext cx="9255960" cy="3023640"/>
          </a:xfrm>
          <a:prstGeom prst="rect">
            <a:avLst/>
          </a:prstGeom>
          <a:noFill/>
          <a:ln w="0">
            <a:noFill/>
          </a:ln>
        </p:spPr>
        <p:txBody>
          <a:bodyPr lIns="90000" rIns="90000" tIns="45000" bIns="45000" anchor="t">
            <a:normAutofit/>
          </a:bodyPr>
          <a:p>
            <a:pPr indent="0">
              <a:lnSpc>
                <a:spcPct val="90000"/>
              </a:lnSpc>
              <a:spcBef>
                <a:spcPts val="1001"/>
              </a:spcBef>
              <a:buNone/>
              <a:tabLst>
                <a:tab algn="l" pos="0"/>
              </a:tabLst>
            </a:pPr>
            <a:r>
              <a:rPr b="0" lang="en-US" sz="3200" spc="-1" strike="noStrike">
                <a:solidFill>
                  <a:srgbClr val="262626"/>
                </a:solidFill>
                <a:latin typeface="Avenir Book"/>
                <a:ea typeface="DengXian"/>
              </a:rPr>
              <a:t>“</a:t>
            </a:r>
            <a:r>
              <a:rPr b="0" lang="en-US" sz="3200" spc="-1" strike="noStrike">
                <a:solidFill>
                  <a:srgbClr val="262626"/>
                </a:solidFill>
                <a:latin typeface="Avenir Book"/>
                <a:ea typeface="DengXian"/>
              </a:rPr>
              <a:t>Kochajcie waszych nieprzyjaciół i módlcie się za tych, którzy was prześladują” (Ewangelia Mateusza 5,44).</a:t>
            </a:r>
            <a:endParaRPr b="0" lang="pl-PL"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68" name="PlaceHolder 1"/>
          <p:cNvSpPr>
            <a:spLocks noGrp="1"/>
          </p:cNvSpPr>
          <p:nvPr>
            <p:ph type="title"/>
          </p:nvPr>
        </p:nvSpPr>
        <p:spPr>
          <a:xfrm>
            <a:off x="548640" y="576360"/>
            <a:ext cx="9545400" cy="2851200"/>
          </a:xfrm>
          <a:prstGeom prst="rect">
            <a:avLst/>
          </a:prstGeom>
          <a:noFill/>
          <a:ln w="0">
            <a:noFill/>
          </a:ln>
        </p:spPr>
        <p:txBody>
          <a:bodyPr lIns="90000" rIns="90000" tIns="45000" bIns="45000" anchor="ctr">
            <a:normAutofit fontScale="91000"/>
          </a:bodyPr>
          <a:p>
            <a:pPr indent="0" algn="r">
              <a:lnSpc>
                <a:spcPct val="90000"/>
              </a:lnSpc>
              <a:buNone/>
              <a:tabLst>
                <a:tab algn="l" pos="0"/>
              </a:tabLst>
            </a:pPr>
            <a:r>
              <a:rPr b="0" lang="en-US" sz="4800" spc="-1" strike="noStrike">
                <a:solidFill>
                  <a:srgbClr val="404040"/>
                </a:solidFill>
                <a:latin typeface="Avenir Book"/>
                <a:ea typeface="DengXian"/>
              </a:rPr>
              <a:t>Regularne modlitwy mogą rozniecać </a:t>
            </a:r>
            <a:r>
              <a:rPr b="1" lang="en-US" sz="4800" spc="-1" strike="noStrike">
                <a:solidFill>
                  <a:srgbClr val="ffffff"/>
                </a:solidFill>
                <a:latin typeface="Avenir Book"/>
                <a:ea typeface="DengXian"/>
              </a:rPr>
              <a:t>zmiany</a:t>
            </a:r>
            <a:r>
              <a:rPr b="0" lang="en-US" sz="4800" spc="-1" strike="noStrike">
                <a:solidFill>
                  <a:srgbClr val="404040"/>
                </a:solidFill>
                <a:latin typeface="Avenir Book"/>
                <a:ea typeface="DengXian"/>
              </a:rPr>
              <a:t>, </a:t>
            </a:r>
            <a:r>
              <a:rPr b="1" lang="en-US" sz="4800" spc="-1" strike="noStrike">
                <a:solidFill>
                  <a:srgbClr val="ffffff"/>
                </a:solidFill>
                <a:latin typeface="Avenir Book"/>
                <a:ea typeface="DengXian"/>
              </a:rPr>
              <a:t>nadzieję</a:t>
            </a:r>
            <a:r>
              <a:rPr b="0" lang="en-US" sz="4800" spc="-1" strike="noStrike">
                <a:solidFill>
                  <a:srgbClr val="404040"/>
                </a:solidFill>
                <a:latin typeface="Avenir Book"/>
                <a:ea typeface="DengXian"/>
              </a:rPr>
              <a:t>, </a:t>
            </a:r>
            <a:r>
              <a:rPr b="1" lang="en-US" sz="4800" spc="-1" strike="noStrike">
                <a:solidFill>
                  <a:srgbClr val="ffffff"/>
                </a:solidFill>
                <a:latin typeface="Avenir Book"/>
                <a:ea typeface="DengXian"/>
              </a:rPr>
              <a:t>jedność</a:t>
            </a:r>
            <a:r>
              <a:rPr b="0" lang="en-US" sz="4800" spc="-1" strike="noStrike">
                <a:solidFill>
                  <a:srgbClr val="404040"/>
                </a:solidFill>
                <a:latin typeface="Avenir Book"/>
                <a:ea typeface="DengXian"/>
              </a:rPr>
              <a:t> </a:t>
            </a:r>
            <a:br>
              <a:rPr sz="4800"/>
            </a:br>
            <a:r>
              <a:rPr b="0" lang="en-US" sz="4800" spc="-1" strike="noStrike">
                <a:solidFill>
                  <a:srgbClr val="404040"/>
                </a:solidFill>
                <a:latin typeface="Avenir Book"/>
                <a:ea typeface="DengXian"/>
              </a:rPr>
              <a:t>i </a:t>
            </a:r>
            <a:r>
              <a:rPr b="1" lang="en-US" sz="4800" spc="-1" strike="noStrike">
                <a:solidFill>
                  <a:srgbClr val="ffffff"/>
                </a:solidFill>
                <a:latin typeface="Avenir Book"/>
                <a:ea typeface="DengXian"/>
              </a:rPr>
              <a:t>przebaczenie</a:t>
            </a:r>
            <a:r>
              <a:rPr b="0" lang="en-US" sz="4800" spc="-1" strike="noStrike">
                <a:solidFill>
                  <a:srgbClr val="404040"/>
                </a:solidFill>
                <a:latin typeface="Avenir Book"/>
                <a:ea typeface="DengXian"/>
              </a:rPr>
              <a:t> w naszym życiu oraz w naszym Kościele.</a:t>
            </a:r>
            <a:endParaRPr b="0" lang="pl-PL" sz="4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28" name="PlaceHolder 1"/>
          <p:cNvSpPr>
            <a:spLocks noGrp="1"/>
          </p:cNvSpPr>
          <p:nvPr>
            <p:ph type="title"/>
          </p:nvPr>
        </p:nvSpPr>
        <p:spPr>
          <a:xfrm>
            <a:off x="838080" y="365040"/>
            <a:ext cx="9268200" cy="1324080"/>
          </a:xfrm>
          <a:prstGeom prst="rect">
            <a:avLst/>
          </a:prstGeom>
          <a:noFill/>
          <a:ln w="0">
            <a:noFill/>
          </a:ln>
        </p:spPr>
        <p:txBody>
          <a:bodyPr lIns="90000" rIns="90000" tIns="45000" bIns="45000" anchor="ctr">
            <a:noAutofit/>
          </a:bodyPr>
          <a:p>
            <a:pPr indent="0">
              <a:lnSpc>
                <a:spcPct val="90000"/>
              </a:lnSpc>
              <a:buNone/>
              <a:tabLst>
                <a:tab algn="l" pos="0"/>
              </a:tabLst>
            </a:pPr>
            <a:r>
              <a:rPr b="1" lang="en-US" sz="4400" spc="-1" strike="noStrike">
                <a:solidFill>
                  <a:srgbClr val="404040"/>
                </a:solidFill>
                <a:latin typeface="Avenir Light"/>
              </a:rPr>
              <a:t>Ellen G. White</a:t>
            </a:r>
            <a:endParaRPr b="0" lang="pl-PL" sz="4400" spc="-1" strike="noStrike">
              <a:solidFill>
                <a:srgbClr val="000000"/>
              </a:solidFill>
              <a:latin typeface="Arial"/>
            </a:endParaRPr>
          </a:p>
        </p:txBody>
      </p:sp>
      <p:sp>
        <p:nvSpPr>
          <p:cNvPr id="129" name="PlaceHolder 2"/>
          <p:cNvSpPr>
            <a:spLocks noGrp="1"/>
          </p:cNvSpPr>
          <p:nvPr>
            <p:ph/>
          </p:nvPr>
        </p:nvSpPr>
        <p:spPr>
          <a:xfrm>
            <a:off x="838080" y="1541520"/>
            <a:ext cx="7365240" cy="4116600"/>
          </a:xfrm>
          <a:prstGeom prst="rect">
            <a:avLst/>
          </a:prstGeom>
          <a:noFill/>
          <a:ln w="0">
            <a:noFill/>
          </a:ln>
        </p:spPr>
        <p:txBody>
          <a:bodyPr lIns="90000" rIns="90000" tIns="45000" bIns="45000" anchor="ctr">
            <a:normAutofit/>
          </a:bodyPr>
          <a:p>
            <a:pPr indent="0">
              <a:lnSpc>
                <a:spcPct val="90000"/>
              </a:lnSpc>
              <a:spcBef>
                <a:spcPts val="1001"/>
              </a:spcBef>
              <a:buNone/>
              <a:tabLst>
                <a:tab algn="l" pos="0"/>
              </a:tabLst>
            </a:pPr>
            <a:r>
              <a:rPr b="0" lang="en-US" sz="3200" spc="-1" strike="noStrike">
                <a:solidFill>
                  <a:srgbClr val="404040"/>
                </a:solidFill>
                <a:latin typeface="Avenir Book"/>
                <a:ea typeface="DengXian"/>
              </a:rPr>
              <a:t>"Modlitwa jest nieodzownością, bo stanowi esencję duszy. Modlitwa w rodzinie i modlitwa publiczna odgrywają wielką rolę, jednak życie duszy jest podtrzymywane dzięki osobistej łączności z Bogiem."  </a:t>
            </a:r>
            <a:endParaRPr b="0" lang="pl-PL" sz="3200" spc="-1" strike="noStrike">
              <a:solidFill>
                <a:srgbClr val="000000"/>
              </a:solidFill>
              <a:latin typeface="Arial"/>
            </a:endParaRPr>
          </a:p>
          <a:p>
            <a:pPr indent="0">
              <a:lnSpc>
                <a:spcPct val="90000"/>
              </a:lnSpc>
              <a:spcBef>
                <a:spcPts val="1001"/>
              </a:spcBef>
              <a:buNone/>
              <a:tabLst>
                <a:tab algn="l" pos="0"/>
              </a:tabLst>
            </a:pPr>
            <a:r>
              <a:rPr b="0" lang="en-US" sz="2400" spc="-1" strike="noStrike">
                <a:solidFill>
                  <a:srgbClr val="404040"/>
                </a:solidFill>
                <a:latin typeface="Avenir Book"/>
                <a:ea typeface="DengXian"/>
              </a:rPr>
              <a:t>(</a:t>
            </a:r>
            <a:r>
              <a:rPr b="0" i="1" lang="en-US" sz="2400" spc="-1" strike="noStrike">
                <a:solidFill>
                  <a:srgbClr val="404040"/>
                </a:solidFill>
                <a:latin typeface="Avenir Book"/>
                <a:ea typeface="DengXian"/>
              </a:rPr>
              <a:t>Słudzy Ewangelii, s. 117</a:t>
            </a:r>
            <a:r>
              <a:rPr b="0" lang="en-US" sz="2400" spc="-1" strike="noStrike">
                <a:solidFill>
                  <a:srgbClr val="404040"/>
                </a:solidFill>
                <a:latin typeface="Avenir Book"/>
                <a:ea typeface="DengXian"/>
              </a:rPr>
              <a:t>)</a:t>
            </a:r>
            <a:endParaRPr b="0" lang="pl-PL"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30" name="PlaceHolder 1"/>
          <p:cNvSpPr>
            <a:spLocks noGrp="1"/>
          </p:cNvSpPr>
          <p:nvPr>
            <p:ph type="title"/>
          </p:nvPr>
        </p:nvSpPr>
        <p:spPr>
          <a:xfrm>
            <a:off x="838080" y="365040"/>
            <a:ext cx="9268200" cy="1324080"/>
          </a:xfrm>
          <a:prstGeom prst="rect">
            <a:avLst/>
          </a:prstGeom>
          <a:noFill/>
          <a:ln w="0">
            <a:noFill/>
          </a:ln>
        </p:spPr>
        <p:txBody>
          <a:bodyPr lIns="90000" rIns="90000" tIns="45000" bIns="45000" anchor="ctr">
            <a:noAutofit/>
          </a:bodyPr>
          <a:p>
            <a:pPr indent="0">
              <a:lnSpc>
                <a:spcPct val="90000"/>
              </a:lnSpc>
              <a:buNone/>
              <a:tabLst>
                <a:tab algn="l" pos="0"/>
              </a:tabLst>
            </a:pPr>
            <a:r>
              <a:rPr b="1" lang="en-US" sz="4400" spc="-1" strike="noStrike">
                <a:solidFill>
                  <a:srgbClr val="404040"/>
                </a:solidFill>
                <a:latin typeface="Avenir Book"/>
              </a:rPr>
              <a:t>Marcin Luter</a:t>
            </a:r>
            <a:endParaRPr b="0" lang="pl-PL" sz="4400" spc="-1" strike="noStrike">
              <a:solidFill>
                <a:srgbClr val="000000"/>
              </a:solidFill>
              <a:latin typeface="Arial"/>
            </a:endParaRPr>
          </a:p>
        </p:txBody>
      </p:sp>
      <p:sp>
        <p:nvSpPr>
          <p:cNvPr id="131" name="PlaceHolder 2"/>
          <p:cNvSpPr>
            <a:spLocks noGrp="1"/>
          </p:cNvSpPr>
          <p:nvPr>
            <p:ph/>
          </p:nvPr>
        </p:nvSpPr>
        <p:spPr>
          <a:xfrm>
            <a:off x="838080" y="1541520"/>
            <a:ext cx="7365240" cy="4116600"/>
          </a:xfrm>
          <a:prstGeom prst="rect">
            <a:avLst/>
          </a:prstGeom>
          <a:noFill/>
          <a:ln w="0">
            <a:noFill/>
          </a:ln>
        </p:spPr>
        <p:txBody>
          <a:bodyPr lIns="90000" rIns="90000" tIns="45000" bIns="45000" anchor="ctr">
            <a:normAutofit/>
          </a:bodyPr>
          <a:p>
            <a:pPr indent="0">
              <a:lnSpc>
                <a:spcPct val="90000"/>
              </a:lnSpc>
              <a:spcBef>
                <a:spcPts val="1001"/>
              </a:spcBef>
              <a:buNone/>
              <a:tabLst>
                <a:tab algn="l" pos="0"/>
              </a:tabLst>
            </a:pPr>
            <a:r>
              <a:rPr b="0" lang="en-US" sz="3200" spc="-1" strike="noStrike">
                <a:solidFill>
                  <a:srgbClr val="404040"/>
                </a:solidFill>
                <a:latin typeface="Avenir Book"/>
                <a:ea typeface="DengXian"/>
              </a:rPr>
              <a:t>“</a:t>
            </a:r>
            <a:r>
              <a:rPr b="0" lang="en-US" sz="3200" spc="-1" strike="noStrike">
                <a:solidFill>
                  <a:srgbClr val="404040"/>
                </a:solidFill>
                <a:latin typeface="Avenir Book"/>
                <a:ea typeface="DengXian"/>
              </a:rPr>
              <a:t>Nie ma chrześcijanina bez modlitwy, tak jak nie ma człowieka bez pulsu, który nigdy nie ustaje.” </a:t>
            </a:r>
            <a:endParaRPr b="0" lang="pl-PL"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32" name="PlaceHolder 1"/>
          <p:cNvSpPr>
            <a:spLocks noGrp="1"/>
          </p:cNvSpPr>
          <p:nvPr>
            <p:ph type="title"/>
          </p:nvPr>
        </p:nvSpPr>
        <p:spPr>
          <a:xfrm>
            <a:off x="838080" y="365040"/>
            <a:ext cx="9268200" cy="1324080"/>
          </a:xfrm>
          <a:prstGeom prst="rect">
            <a:avLst/>
          </a:prstGeom>
          <a:noFill/>
          <a:ln w="0">
            <a:noFill/>
          </a:ln>
        </p:spPr>
        <p:txBody>
          <a:bodyPr lIns="90000" rIns="90000" tIns="45000" bIns="45000" anchor="ctr">
            <a:noAutofit/>
          </a:bodyPr>
          <a:p>
            <a:pPr indent="0">
              <a:lnSpc>
                <a:spcPct val="90000"/>
              </a:lnSpc>
              <a:buNone/>
              <a:tabLst>
                <a:tab algn="l" pos="0"/>
              </a:tabLst>
            </a:pPr>
            <a:r>
              <a:rPr b="1" lang="en-US" sz="4400" spc="-1" strike="noStrike">
                <a:solidFill>
                  <a:srgbClr val="404040"/>
                </a:solidFill>
                <a:latin typeface="Avenir Book"/>
                <a:ea typeface="Times New Roman"/>
              </a:rPr>
              <a:t>Ewangelia Mateusza 11,28</a:t>
            </a:r>
            <a:endParaRPr b="0" lang="pl-PL" sz="4400" spc="-1" strike="noStrike">
              <a:solidFill>
                <a:srgbClr val="000000"/>
              </a:solidFill>
              <a:latin typeface="Arial"/>
            </a:endParaRPr>
          </a:p>
        </p:txBody>
      </p:sp>
      <p:sp>
        <p:nvSpPr>
          <p:cNvPr id="133" name="PlaceHolder 2"/>
          <p:cNvSpPr>
            <a:spLocks noGrp="1"/>
          </p:cNvSpPr>
          <p:nvPr>
            <p:ph/>
          </p:nvPr>
        </p:nvSpPr>
        <p:spPr>
          <a:xfrm>
            <a:off x="838080" y="1541520"/>
            <a:ext cx="7365240" cy="4116600"/>
          </a:xfrm>
          <a:prstGeom prst="rect">
            <a:avLst/>
          </a:prstGeom>
          <a:noFill/>
          <a:ln w="0">
            <a:noFill/>
          </a:ln>
        </p:spPr>
        <p:txBody>
          <a:bodyPr lIns="90000" rIns="90000" tIns="45000" bIns="45000" anchor="ctr">
            <a:normAutofit/>
          </a:bodyPr>
          <a:p>
            <a:pPr indent="0">
              <a:lnSpc>
                <a:spcPct val="90000"/>
              </a:lnSpc>
              <a:buNone/>
              <a:tabLst>
                <a:tab algn="l" pos="0"/>
              </a:tabLst>
            </a:pPr>
            <a:r>
              <a:rPr b="0" lang="en-US" sz="3200" spc="-1" strike="noStrike">
                <a:solidFill>
                  <a:srgbClr val="404040"/>
                </a:solidFill>
                <a:latin typeface="Avenir Book"/>
                <a:ea typeface="Times New Roman"/>
              </a:rPr>
              <a:t>“</a:t>
            </a:r>
            <a:r>
              <a:rPr b="0" lang="en-US" sz="3200" spc="-1" strike="noStrike">
                <a:solidFill>
                  <a:srgbClr val="404040"/>
                </a:solidFill>
                <a:latin typeface="Avenir Book"/>
                <a:ea typeface="Times New Roman"/>
              </a:rPr>
              <a:t>Przyjdźcie do Mnie wszyscy zapracowani i przeciążeni, Ja wam zapewnię wytchnienie.” </a:t>
            </a:r>
            <a:endParaRPr b="0" lang="pl-PL"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34" name="PlaceHolder 1"/>
          <p:cNvSpPr>
            <a:spLocks noGrp="1"/>
          </p:cNvSpPr>
          <p:nvPr>
            <p:ph type="title"/>
          </p:nvPr>
        </p:nvSpPr>
        <p:spPr>
          <a:xfrm>
            <a:off x="838080" y="365040"/>
            <a:ext cx="9268200" cy="1324080"/>
          </a:xfrm>
          <a:prstGeom prst="rect">
            <a:avLst/>
          </a:prstGeom>
          <a:noFill/>
          <a:ln w="0">
            <a:noFill/>
          </a:ln>
        </p:spPr>
        <p:txBody>
          <a:bodyPr lIns="90000" rIns="90000" tIns="45000" bIns="45000" anchor="ctr">
            <a:noAutofit/>
          </a:bodyPr>
          <a:p>
            <a:pPr indent="0">
              <a:lnSpc>
                <a:spcPct val="90000"/>
              </a:lnSpc>
              <a:buNone/>
              <a:tabLst>
                <a:tab algn="l" pos="0"/>
              </a:tabLst>
            </a:pPr>
            <a:r>
              <a:rPr b="1" lang="en-US" sz="4400" spc="-1" strike="noStrike">
                <a:solidFill>
                  <a:srgbClr val="000000"/>
                </a:solidFill>
                <a:latin typeface="Avenir Light"/>
              </a:rPr>
              <a:t>Ellen G. White</a:t>
            </a:r>
            <a:endParaRPr b="0" lang="pl-PL" sz="4400" spc="-1" strike="noStrike">
              <a:solidFill>
                <a:srgbClr val="000000"/>
              </a:solidFill>
              <a:latin typeface="Arial"/>
            </a:endParaRPr>
          </a:p>
        </p:txBody>
      </p:sp>
      <p:sp>
        <p:nvSpPr>
          <p:cNvPr id="135" name="PlaceHolder 2"/>
          <p:cNvSpPr>
            <a:spLocks noGrp="1"/>
          </p:cNvSpPr>
          <p:nvPr>
            <p:ph/>
          </p:nvPr>
        </p:nvSpPr>
        <p:spPr>
          <a:xfrm>
            <a:off x="838080" y="1541520"/>
            <a:ext cx="7365240" cy="4116600"/>
          </a:xfrm>
          <a:prstGeom prst="rect">
            <a:avLst/>
          </a:prstGeom>
          <a:noFill/>
          <a:ln w="0">
            <a:noFill/>
          </a:ln>
        </p:spPr>
        <p:txBody>
          <a:bodyPr lIns="90000" rIns="90000" tIns="45000" bIns="45000" anchor="ctr">
            <a:normAutofit/>
          </a:bodyPr>
          <a:p>
            <a:pPr indent="0">
              <a:lnSpc>
                <a:spcPct val="90000"/>
              </a:lnSpc>
              <a:buNone/>
              <a:tabLst>
                <a:tab algn="l" pos="0"/>
              </a:tabLst>
            </a:pPr>
            <a:r>
              <a:rPr b="0" lang="en-US" sz="3200" spc="-1" strike="noStrike">
                <a:solidFill>
                  <a:srgbClr val="404040"/>
                </a:solidFill>
                <a:latin typeface="Avenir Book"/>
                <a:ea typeface="DengXian"/>
              </a:rPr>
              <a:t>“</a:t>
            </a:r>
            <a:r>
              <a:rPr b="0" lang="en-US" sz="3200" spc="-1" strike="noStrike">
                <a:solidFill>
                  <a:srgbClr val="404040"/>
                </a:solidFill>
                <a:latin typeface="Avenir Book"/>
                <a:ea typeface="DengXian"/>
              </a:rPr>
              <a:t>Modlitwa jest otwarciem serca przed Bogiem jak przed przyjacielem. Nie czynimy tego po to, aby Bóg poznał, jakimi jesteśmy, lecz abyśmy potrafili Go przyjąć. Modlitwa nie sprowadza Boga do nas, lecz podnosi nas do Niego. ” </a:t>
            </a:r>
            <a:r>
              <a:rPr b="0" lang="en-US" sz="2400" spc="-1" strike="noStrike">
                <a:solidFill>
                  <a:srgbClr val="404040"/>
                </a:solidFill>
                <a:latin typeface="Avenir Book"/>
                <a:ea typeface="DengXian"/>
              </a:rPr>
              <a:t>(</a:t>
            </a:r>
            <a:r>
              <a:rPr b="0" i="1" lang="en-US" sz="2400" spc="-1" strike="noStrike">
                <a:solidFill>
                  <a:srgbClr val="404040"/>
                </a:solidFill>
                <a:latin typeface="Avenir Book"/>
                <a:ea typeface="DengXian"/>
              </a:rPr>
              <a:t>Droga do Chrystusa, 115.2)</a:t>
            </a:r>
            <a:r>
              <a:rPr b="0" lang="en-US" sz="3200" spc="-1" strike="noStrike">
                <a:solidFill>
                  <a:srgbClr val="404040"/>
                </a:solidFill>
                <a:latin typeface="Avenir Book"/>
                <a:ea typeface="DengXian"/>
              </a:rPr>
              <a:t> </a:t>
            </a:r>
            <a:endParaRPr b="0" lang="pl-PL"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36" name="PlaceHolder 1"/>
          <p:cNvSpPr>
            <a:spLocks noGrp="1"/>
          </p:cNvSpPr>
          <p:nvPr>
            <p:ph/>
          </p:nvPr>
        </p:nvSpPr>
        <p:spPr>
          <a:xfrm>
            <a:off x="838080" y="556200"/>
            <a:ext cx="7365240" cy="5101920"/>
          </a:xfrm>
          <a:prstGeom prst="rect">
            <a:avLst/>
          </a:prstGeom>
          <a:noFill/>
          <a:ln w="0">
            <a:noFill/>
          </a:ln>
        </p:spPr>
        <p:txBody>
          <a:bodyPr lIns="90000" rIns="90000" tIns="45000" bIns="45000" anchor="ctr">
            <a:noAutofit/>
          </a:bodyPr>
          <a:p>
            <a:pPr indent="0">
              <a:lnSpc>
                <a:spcPct val="90000"/>
              </a:lnSpc>
              <a:buNone/>
              <a:tabLst>
                <a:tab algn="l" pos="0"/>
              </a:tabLst>
            </a:pPr>
            <a:r>
              <a:rPr b="1" lang="en-US" sz="2800" spc="-1" strike="noStrike">
                <a:solidFill>
                  <a:srgbClr val="404040"/>
                </a:solidFill>
                <a:latin typeface="Avenir Book"/>
                <a:ea typeface="DengXian"/>
              </a:rPr>
              <a:t>Mateusz: </a:t>
            </a:r>
            <a:r>
              <a:rPr b="0" lang="en-US" sz="2800" spc="-1" strike="noStrike">
                <a:solidFill>
                  <a:srgbClr val="404040"/>
                </a:solidFill>
                <a:latin typeface="Avenir Book"/>
                <a:ea typeface="DengXian"/>
              </a:rPr>
              <a:t>“Gdy to uczynił, wszedł samotnie na górę, aby się pomodlić. Nastał wieczór. Był sam.” (Ewangelia Mateusza 14,23).</a:t>
            </a:r>
            <a:endParaRPr b="0" lang="pl-PL" sz="2800" spc="-1" strike="noStrike">
              <a:solidFill>
                <a:srgbClr val="000000"/>
              </a:solidFill>
              <a:latin typeface="Arial"/>
            </a:endParaRPr>
          </a:p>
          <a:p>
            <a:pPr indent="0">
              <a:lnSpc>
                <a:spcPct val="90000"/>
              </a:lnSpc>
              <a:buNone/>
              <a:tabLst>
                <a:tab algn="l" pos="0"/>
              </a:tabLst>
            </a:pPr>
            <a:endParaRPr b="0" lang="pl-PL" sz="2800" spc="-1" strike="noStrike">
              <a:solidFill>
                <a:srgbClr val="000000"/>
              </a:solidFill>
              <a:latin typeface="Arial"/>
            </a:endParaRPr>
          </a:p>
          <a:p>
            <a:pPr indent="0">
              <a:lnSpc>
                <a:spcPct val="90000"/>
              </a:lnSpc>
              <a:buNone/>
              <a:tabLst>
                <a:tab algn="l" pos="0"/>
              </a:tabLst>
            </a:pPr>
            <a:r>
              <a:rPr b="1" lang="en-US" sz="2800" spc="-1" strike="noStrike">
                <a:solidFill>
                  <a:srgbClr val="404040"/>
                </a:solidFill>
                <a:latin typeface="Avenir Book"/>
                <a:ea typeface="DengXian"/>
              </a:rPr>
              <a:t>Łukasz: </a:t>
            </a:r>
            <a:r>
              <a:rPr b="0" lang="en-US" sz="2800" spc="-1" strike="noStrike">
                <a:solidFill>
                  <a:srgbClr val="404040"/>
                </a:solidFill>
                <a:latin typeface="Avenir Book"/>
                <a:ea typeface="DengXian"/>
              </a:rPr>
              <a:t>“W tych dniach Jezus wyszedł na górę, aby się modlić, i na modlitwie do Boga spędził całą noc.” (Ewangelia Łukasza 6,12). </a:t>
            </a:r>
            <a:endParaRPr b="0" lang="pl-PL" sz="2800" spc="-1" strike="noStrike">
              <a:solidFill>
                <a:srgbClr val="000000"/>
              </a:solidFill>
              <a:latin typeface="Arial"/>
            </a:endParaRPr>
          </a:p>
          <a:p>
            <a:pPr indent="0">
              <a:lnSpc>
                <a:spcPct val="90000"/>
              </a:lnSpc>
              <a:buNone/>
              <a:tabLst>
                <a:tab algn="l" pos="0"/>
              </a:tabLst>
            </a:pPr>
            <a:endParaRPr b="0" lang="pl-PL" sz="2800" spc="-1" strike="noStrike">
              <a:solidFill>
                <a:srgbClr val="000000"/>
              </a:solidFill>
              <a:latin typeface="Arial"/>
            </a:endParaRPr>
          </a:p>
          <a:p>
            <a:pPr indent="0">
              <a:lnSpc>
                <a:spcPct val="90000"/>
              </a:lnSpc>
              <a:buNone/>
              <a:tabLst>
                <a:tab algn="l" pos="0"/>
              </a:tabLst>
            </a:pPr>
            <a:r>
              <a:rPr b="1" lang="en-US" sz="2800" spc="-1" strike="noStrike">
                <a:solidFill>
                  <a:srgbClr val="404040"/>
                </a:solidFill>
                <a:latin typeface="Avenir Book"/>
                <a:ea typeface="DengXian"/>
              </a:rPr>
              <a:t>Marek: </a:t>
            </a:r>
            <a:r>
              <a:rPr b="0" lang="en-US" sz="2800" spc="-1" strike="noStrike">
                <a:solidFill>
                  <a:srgbClr val="404040"/>
                </a:solidFill>
                <a:latin typeface="Avenir Book"/>
                <a:ea typeface="DengXian"/>
              </a:rPr>
              <a:t>“A wczesnym rankiem, gdy jeszcze było ciemno, wstał, wyszedł z domu i udał się na odludne miejsce. Tam zaczął się modlić.” (Ewangelia Marka 1,35).</a:t>
            </a:r>
            <a:endParaRPr b="0" lang="pl-PL"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37" name="PlaceHolder 1"/>
          <p:cNvSpPr>
            <a:spLocks noGrp="1"/>
          </p:cNvSpPr>
          <p:nvPr>
            <p:ph type="title"/>
          </p:nvPr>
        </p:nvSpPr>
        <p:spPr>
          <a:xfrm>
            <a:off x="397800" y="1486440"/>
            <a:ext cx="9262080" cy="2851200"/>
          </a:xfrm>
          <a:prstGeom prst="rect">
            <a:avLst/>
          </a:prstGeom>
          <a:noFill/>
          <a:ln w="0">
            <a:noFill/>
          </a:ln>
        </p:spPr>
        <p:txBody>
          <a:bodyPr lIns="90000" rIns="90000" tIns="45000" bIns="45000" anchor="ctr">
            <a:noAutofit/>
          </a:bodyPr>
          <a:p>
            <a:pPr indent="0" algn="r">
              <a:lnSpc>
                <a:spcPct val="90000"/>
              </a:lnSpc>
              <a:buNone/>
              <a:tabLst>
                <a:tab algn="l" pos="0"/>
              </a:tabLst>
            </a:pPr>
            <a:r>
              <a:rPr b="0" lang="en-US" sz="6000" spc="-1" strike="noStrike">
                <a:solidFill>
                  <a:srgbClr val="262626"/>
                </a:solidFill>
                <a:latin typeface="Avenir Book"/>
              </a:rPr>
              <a:t>MODLITWA ROZNIECA </a:t>
            </a:r>
            <a:br>
              <a:rPr sz="6000"/>
            </a:br>
            <a:r>
              <a:rPr b="1" lang="en-US" sz="8000" spc="-1" strike="noStrike">
                <a:solidFill>
                  <a:schemeClr val="accent4">
                    <a:lumMod val="20000"/>
                    <a:lumOff val="80000"/>
                  </a:schemeClr>
                </a:solidFill>
                <a:latin typeface="Avenir Book"/>
              </a:rPr>
              <a:t>ZMIANY</a:t>
            </a:r>
            <a:endParaRPr b="0" lang="pl-PL" sz="8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38" name="PlaceHolder 1"/>
          <p:cNvSpPr>
            <a:spLocks noGrp="1"/>
          </p:cNvSpPr>
          <p:nvPr>
            <p:ph type="title"/>
          </p:nvPr>
        </p:nvSpPr>
        <p:spPr>
          <a:xfrm>
            <a:off x="1606320" y="365040"/>
            <a:ext cx="8499960" cy="1324080"/>
          </a:xfrm>
          <a:prstGeom prst="rect">
            <a:avLst/>
          </a:prstGeom>
          <a:noFill/>
          <a:ln w="0">
            <a:noFill/>
          </a:ln>
        </p:spPr>
        <p:txBody>
          <a:bodyPr lIns="90000" rIns="90000" tIns="45000" bIns="45000" anchor="ctr">
            <a:noAutofit/>
          </a:bodyPr>
          <a:p>
            <a:pPr indent="0">
              <a:lnSpc>
                <a:spcPct val="90000"/>
              </a:lnSpc>
              <a:buNone/>
              <a:tabLst>
                <a:tab algn="l" pos="0"/>
              </a:tabLst>
            </a:pPr>
            <a:r>
              <a:rPr b="1" lang="en-US" sz="4400" spc="-1" strike="noStrike">
                <a:solidFill>
                  <a:srgbClr val="404040"/>
                </a:solidFill>
                <a:latin typeface="Avenir Book"/>
              </a:rPr>
              <a:t>2 List do Koryntian 5,17</a:t>
            </a:r>
            <a:endParaRPr b="0" lang="pl-PL" sz="4400" spc="-1" strike="noStrike">
              <a:solidFill>
                <a:srgbClr val="000000"/>
              </a:solidFill>
              <a:latin typeface="Arial"/>
            </a:endParaRPr>
          </a:p>
        </p:txBody>
      </p:sp>
      <p:sp>
        <p:nvSpPr>
          <p:cNvPr id="139" name="PlaceHolder 2"/>
          <p:cNvSpPr>
            <a:spLocks noGrp="1"/>
          </p:cNvSpPr>
          <p:nvPr>
            <p:ph/>
          </p:nvPr>
        </p:nvSpPr>
        <p:spPr>
          <a:xfrm>
            <a:off x="1606320" y="1838160"/>
            <a:ext cx="8499960" cy="4349880"/>
          </a:xfrm>
          <a:prstGeom prst="rect">
            <a:avLst/>
          </a:prstGeom>
          <a:noFill/>
          <a:ln w="0">
            <a:noFill/>
          </a:ln>
        </p:spPr>
        <p:txBody>
          <a:bodyPr lIns="90000" rIns="90000" tIns="45000" bIns="45000" anchor="t">
            <a:normAutofit/>
          </a:bodyPr>
          <a:p>
            <a:pPr indent="0">
              <a:lnSpc>
                <a:spcPct val="90000"/>
              </a:lnSpc>
              <a:spcBef>
                <a:spcPts val="1001"/>
              </a:spcBef>
              <a:buNone/>
              <a:tabLst>
                <a:tab algn="l" pos="0"/>
              </a:tabLst>
            </a:pPr>
            <a:r>
              <a:rPr b="0" lang="en-US" sz="3200" spc="-1" strike="noStrike">
                <a:solidFill>
                  <a:srgbClr val="404040"/>
                </a:solidFill>
                <a:latin typeface="Avenir Book"/>
                <a:ea typeface="DengXian"/>
              </a:rPr>
              <a:t>“</a:t>
            </a:r>
            <a:r>
              <a:rPr b="0" lang="en-US" sz="3200" spc="-1" strike="noStrike">
                <a:solidFill>
                  <a:srgbClr val="404040"/>
                </a:solidFill>
                <a:latin typeface="Avenir Book"/>
                <a:ea typeface="DengXian"/>
              </a:rPr>
              <a:t>Tak więc kto jest w Chrystusie, nowym jest stworzeniem. Stare przeminęło - i nastało nowe!” </a:t>
            </a:r>
            <a:endParaRPr b="0" lang="pl-PL"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1588</TotalTime>
  <Application>LibreOffice/7.5.5.2$Windows_X86_64 LibreOffice_project/ca8fe7424262805f223b9a2334bc7181abbcbf5e</Application>
  <AppVersion>15.0000</AppVersion>
  <Words>1197</Words>
  <Paragraphs>62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2023-08-07T16:09:47Z</dcterms:created>
  <dc:creator>Itin, Nilde</dc:creator>
  <dc:description/>
  <dc:language>pl-PL</dc:language>
  <cp:lastModifiedBy/>
  <dcterms:modified xsi:type="dcterms:W3CDTF">2024-02-23T06:11:02Z</dcterms:modified>
  <cp:revision>15</cp:revision>
  <dc:subject/>
  <dc:title>IGNITE YOUR PRAYER LIFE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27</vt:i4>
  </property>
</Properties>
</file>