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BAAD0715-8DD6-4C13-806C-F44905F956D5}" type="slidenum">
              <a:t>&lt;#&gt;</a:t>
            </a:fld>
          </a:p>
        </p:txBody>
      </p:sp>
      <p:sp>
        <p:nvSpPr>
          <p:cNvPr id="4" name="PlaceHolder 3"/>
          <p:cNvSpPr>
            <a:spLocks noGrp="1"/>
          </p:cNvSpPr>
          <p:nvPr>
            <p:ph type="dt" idx="1"/>
          </p:nvPr>
        </p:nvSpPr>
        <p:spPr/>
        <p:txBody>
          <a:bodyPr/>
          <a:p>
            <a:r>
              <a:rPr lang="pl-PL"/>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ACCCBA3C-2201-459B-8B2C-F01E2EF97463}" type="slidenum">
              <a:t>&lt;#&gt;</a:t>
            </a:fld>
          </a:p>
        </p:txBody>
      </p:sp>
      <p:sp>
        <p:nvSpPr>
          <p:cNvPr id="7" name="PlaceHolder 6"/>
          <p:cNvSpPr>
            <a:spLocks noGrp="1"/>
          </p:cNvSpPr>
          <p:nvPr>
            <p:ph type="dt" idx="1"/>
          </p:nvPr>
        </p:nvSpPr>
        <p:spPr/>
        <p:txBody>
          <a:bodyPr/>
          <a:p>
            <a:r>
              <a:rPr lang="pl-PL"/>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AE5E696B-6B36-4792-8CD6-51084649B808}" type="slidenum">
              <a:t>&lt;#&gt;</a:t>
            </a:fld>
          </a:p>
        </p:txBody>
      </p:sp>
      <p:sp>
        <p:nvSpPr>
          <p:cNvPr id="9" name="PlaceHolder 8"/>
          <p:cNvSpPr>
            <a:spLocks noGrp="1"/>
          </p:cNvSpPr>
          <p:nvPr>
            <p:ph type="dt" idx="1"/>
          </p:nvPr>
        </p:nvSpPr>
        <p:spPr/>
        <p:txBody>
          <a:bodyPr/>
          <a:p>
            <a:r>
              <a:rPr lang="pl-PL"/>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595C7121-6D79-4164-910F-93311717F9C4}" type="slidenum">
              <a:t>&lt;#&gt;</a:t>
            </a:fld>
          </a:p>
        </p:txBody>
      </p:sp>
      <p:sp>
        <p:nvSpPr>
          <p:cNvPr id="11" name="PlaceHolder 10"/>
          <p:cNvSpPr>
            <a:spLocks noGrp="1"/>
          </p:cNvSpPr>
          <p:nvPr>
            <p:ph type="dt" idx="1"/>
          </p:nvPr>
        </p:nvSpPr>
        <p:spPr/>
        <p:txBody>
          <a:bodyPr/>
          <a:p>
            <a:r>
              <a:rPr lang="pl-PL"/>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D2038F97-994E-40BF-9530-052121CB4B3F}" type="slidenum">
              <a:t>&lt;#&gt;</a:t>
            </a:fld>
          </a:p>
        </p:txBody>
      </p:sp>
      <p:sp>
        <p:nvSpPr>
          <p:cNvPr id="4" name="PlaceHolder 3"/>
          <p:cNvSpPr>
            <a:spLocks noGrp="1"/>
          </p:cNvSpPr>
          <p:nvPr>
            <p:ph type="dt" idx="4"/>
          </p:nvPr>
        </p:nvSpPr>
        <p:spPr/>
        <p:txBody>
          <a:bodyPr/>
          <a:p>
            <a:r>
              <a:rPr lang="pl-PL"/>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pl-PL"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B77F02B-E818-46B4-902E-A99B998B457C}" type="slidenum">
              <a:t>&lt;#&gt;</a:t>
            </a:fld>
          </a:p>
        </p:txBody>
      </p:sp>
      <p:sp>
        <p:nvSpPr>
          <p:cNvPr id="6" name="PlaceHolder 5"/>
          <p:cNvSpPr>
            <a:spLocks noGrp="1"/>
          </p:cNvSpPr>
          <p:nvPr>
            <p:ph type="dt" idx="4"/>
          </p:nvPr>
        </p:nvSpPr>
        <p:spPr/>
        <p:txBody>
          <a:bodyPr/>
          <a:p>
            <a:r>
              <a:rPr lang="pl-PL"/>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F9611419-2876-4D62-A18D-596E1206A46E}" type="slidenum">
              <a:t>&lt;#&gt;</a:t>
            </a:fld>
          </a:p>
        </p:txBody>
      </p:sp>
      <p:sp>
        <p:nvSpPr>
          <p:cNvPr id="6" name="PlaceHolder 5"/>
          <p:cNvSpPr>
            <a:spLocks noGrp="1"/>
          </p:cNvSpPr>
          <p:nvPr>
            <p:ph type="dt" idx="4"/>
          </p:nvPr>
        </p:nvSpPr>
        <p:spPr/>
        <p:txBody>
          <a:bodyPr/>
          <a:p>
            <a:r>
              <a:rPr lang="pl-PL"/>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C00E3231-0A53-4380-B2C8-F145F802A870}" type="slidenum">
              <a:t>&lt;#&gt;</a:t>
            </a:fld>
          </a:p>
        </p:txBody>
      </p:sp>
      <p:sp>
        <p:nvSpPr>
          <p:cNvPr id="7" name="PlaceHolder 6"/>
          <p:cNvSpPr>
            <a:spLocks noGrp="1"/>
          </p:cNvSpPr>
          <p:nvPr>
            <p:ph type="dt" idx="4"/>
          </p:nvPr>
        </p:nvSpPr>
        <p:spPr/>
        <p:txBody>
          <a:bodyPr/>
          <a:p>
            <a:r>
              <a:rPr lang="pl-PL"/>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52DBCFC-07EB-45F3-9086-1C909CD59DA7}" type="slidenum">
              <a:t>&lt;#&gt;</a:t>
            </a:fld>
          </a:p>
        </p:txBody>
      </p:sp>
      <p:sp>
        <p:nvSpPr>
          <p:cNvPr id="5" name="PlaceHolder 4"/>
          <p:cNvSpPr>
            <a:spLocks noGrp="1"/>
          </p:cNvSpPr>
          <p:nvPr>
            <p:ph type="dt" idx="4"/>
          </p:nvPr>
        </p:nvSpPr>
        <p:spPr/>
        <p:txBody>
          <a:bodyPr/>
          <a:p>
            <a:r>
              <a:rPr lang="pl-PL"/>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pl-PL"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D353FBCC-E8A7-4E2C-ACEB-357BB4D49C7E}" type="slidenum">
              <a:t>&lt;#&gt;</a:t>
            </a:fld>
          </a:p>
        </p:txBody>
      </p:sp>
      <p:sp>
        <p:nvSpPr>
          <p:cNvPr id="5" name="PlaceHolder 4"/>
          <p:cNvSpPr>
            <a:spLocks noGrp="1"/>
          </p:cNvSpPr>
          <p:nvPr>
            <p:ph type="dt" idx="4"/>
          </p:nvPr>
        </p:nvSpPr>
        <p:spPr/>
        <p:txBody>
          <a:bodyPr/>
          <a:p>
            <a:r>
              <a:rPr lang="pl-PL"/>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AE43BF4-65BE-4B3D-8677-037495FBD75E}" type="slidenum">
              <a:t>&lt;#&gt;</a:t>
            </a:fld>
          </a:p>
        </p:txBody>
      </p:sp>
      <p:sp>
        <p:nvSpPr>
          <p:cNvPr id="8" name="PlaceHolder 7"/>
          <p:cNvSpPr>
            <a:spLocks noGrp="1"/>
          </p:cNvSpPr>
          <p:nvPr>
            <p:ph type="dt" idx="4"/>
          </p:nvPr>
        </p:nvSpPr>
        <p:spPr/>
        <p:txBody>
          <a:bodyPr/>
          <a:p>
            <a:r>
              <a:rPr lang="pl-PL"/>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pl-PL"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CF748AC-DFEA-449B-B383-F33D24A01D0E}" type="slidenum">
              <a:t>&lt;#&gt;</a:t>
            </a:fld>
          </a:p>
        </p:txBody>
      </p:sp>
      <p:sp>
        <p:nvSpPr>
          <p:cNvPr id="6" name="PlaceHolder 5"/>
          <p:cNvSpPr>
            <a:spLocks noGrp="1"/>
          </p:cNvSpPr>
          <p:nvPr>
            <p:ph type="dt" idx="1"/>
          </p:nvPr>
        </p:nvSpPr>
        <p:spPr/>
        <p:txBody>
          <a:bodyPr/>
          <a:p>
            <a:r>
              <a:rPr lang="pl-PL"/>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E8E4F4D-526D-4809-A1F7-7065FD1CDEEA}" type="slidenum">
              <a:t>&lt;#&gt;</a:t>
            </a:fld>
          </a:p>
        </p:txBody>
      </p:sp>
      <p:sp>
        <p:nvSpPr>
          <p:cNvPr id="8" name="PlaceHolder 7"/>
          <p:cNvSpPr>
            <a:spLocks noGrp="1"/>
          </p:cNvSpPr>
          <p:nvPr>
            <p:ph type="dt" idx="4"/>
          </p:nvPr>
        </p:nvSpPr>
        <p:spPr/>
        <p:txBody>
          <a:bodyPr/>
          <a:p>
            <a:r>
              <a:rPr lang="pl-PL"/>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1620A917-89DC-438E-A080-6349E168E500}" type="slidenum">
              <a:t>&lt;#&gt;</a:t>
            </a:fld>
          </a:p>
        </p:txBody>
      </p:sp>
      <p:sp>
        <p:nvSpPr>
          <p:cNvPr id="8" name="PlaceHolder 7"/>
          <p:cNvSpPr>
            <a:spLocks noGrp="1"/>
          </p:cNvSpPr>
          <p:nvPr>
            <p:ph type="dt" idx="4"/>
          </p:nvPr>
        </p:nvSpPr>
        <p:spPr/>
        <p:txBody>
          <a:bodyPr/>
          <a:p>
            <a:r>
              <a:rPr lang="pl-PL"/>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4482B905-F990-42FA-B6EA-706613E7B2FF}" type="slidenum">
              <a:t>&lt;#&gt;</a:t>
            </a:fld>
          </a:p>
        </p:txBody>
      </p:sp>
      <p:sp>
        <p:nvSpPr>
          <p:cNvPr id="7" name="PlaceHolder 6"/>
          <p:cNvSpPr>
            <a:spLocks noGrp="1"/>
          </p:cNvSpPr>
          <p:nvPr>
            <p:ph type="dt" idx="4"/>
          </p:nvPr>
        </p:nvSpPr>
        <p:spPr/>
        <p:txBody>
          <a:bodyPr/>
          <a:p>
            <a:r>
              <a:rPr lang="pl-PL"/>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DE700741-AB01-4E1C-A87E-D6F30E1B40C0}" type="slidenum">
              <a:t>&lt;#&gt;</a:t>
            </a:fld>
          </a:p>
        </p:txBody>
      </p:sp>
      <p:sp>
        <p:nvSpPr>
          <p:cNvPr id="9" name="PlaceHolder 8"/>
          <p:cNvSpPr>
            <a:spLocks noGrp="1"/>
          </p:cNvSpPr>
          <p:nvPr>
            <p:ph type="dt" idx="4"/>
          </p:nvPr>
        </p:nvSpPr>
        <p:spPr/>
        <p:txBody>
          <a:bodyPr/>
          <a:p>
            <a:r>
              <a:rPr lang="pl-PL"/>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D8808FB9-36DA-4268-817F-9E89B69EBDF0}" type="slidenum">
              <a:t>&lt;#&gt;</a:t>
            </a:fld>
          </a:p>
        </p:txBody>
      </p:sp>
      <p:sp>
        <p:nvSpPr>
          <p:cNvPr id="11" name="PlaceHolder 10"/>
          <p:cNvSpPr>
            <a:spLocks noGrp="1"/>
          </p:cNvSpPr>
          <p:nvPr>
            <p:ph type="dt" idx="4"/>
          </p:nvPr>
        </p:nvSpPr>
        <p:spPr/>
        <p:txBody>
          <a:bodyPr/>
          <a:p>
            <a:r>
              <a:rPr lang="pl-PL"/>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325865D7-350D-426D-8C5B-3720755328FB}" type="slidenum">
              <a:t>&lt;#&gt;</a:t>
            </a:fld>
          </a:p>
        </p:txBody>
      </p:sp>
      <p:sp>
        <p:nvSpPr>
          <p:cNvPr id="6" name="PlaceHolder 5"/>
          <p:cNvSpPr>
            <a:spLocks noGrp="1"/>
          </p:cNvSpPr>
          <p:nvPr>
            <p:ph type="dt" idx="1"/>
          </p:nvPr>
        </p:nvSpPr>
        <p:spPr/>
        <p:txBody>
          <a:bodyPr/>
          <a:p>
            <a:r>
              <a:rPr lang="pl-PL"/>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94B95D0-B17B-4443-A5E9-D6EAE7A46D37}" type="slidenum">
              <a:t>&lt;#&gt;</a:t>
            </a:fld>
          </a:p>
        </p:txBody>
      </p:sp>
      <p:sp>
        <p:nvSpPr>
          <p:cNvPr id="7" name="PlaceHolder 6"/>
          <p:cNvSpPr>
            <a:spLocks noGrp="1"/>
          </p:cNvSpPr>
          <p:nvPr>
            <p:ph type="dt" idx="1"/>
          </p:nvPr>
        </p:nvSpPr>
        <p:spPr/>
        <p:txBody>
          <a:bodyPr/>
          <a:p>
            <a:r>
              <a:rPr lang="pl-PL"/>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8A5BC66-8E7B-4013-849D-574C1934613A}" type="slidenum">
              <a:t>&lt;#&gt;</a:t>
            </a:fld>
          </a:p>
        </p:txBody>
      </p:sp>
      <p:sp>
        <p:nvSpPr>
          <p:cNvPr id="5" name="PlaceHolder 4"/>
          <p:cNvSpPr>
            <a:spLocks noGrp="1"/>
          </p:cNvSpPr>
          <p:nvPr>
            <p:ph type="dt" idx="1"/>
          </p:nvPr>
        </p:nvSpPr>
        <p:spPr/>
        <p:txBody>
          <a:bodyPr/>
          <a:p>
            <a:r>
              <a:rPr lang="pl-PL"/>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pl-PL"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768B77E-DB9C-4710-BAA3-40A8587A3109}" type="slidenum">
              <a:t>&lt;#&gt;</a:t>
            </a:fld>
          </a:p>
        </p:txBody>
      </p:sp>
      <p:sp>
        <p:nvSpPr>
          <p:cNvPr id="5" name="PlaceHolder 4"/>
          <p:cNvSpPr>
            <a:spLocks noGrp="1"/>
          </p:cNvSpPr>
          <p:nvPr>
            <p:ph type="dt" idx="1"/>
          </p:nvPr>
        </p:nvSpPr>
        <p:spPr/>
        <p:txBody>
          <a:bodyPr/>
          <a:p>
            <a:r>
              <a:rPr lang="pl-PL"/>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573156C-5D47-4332-8269-75D6CC6FFDD0}" type="slidenum">
              <a:t>&lt;#&gt;</a:t>
            </a:fld>
          </a:p>
        </p:txBody>
      </p:sp>
      <p:sp>
        <p:nvSpPr>
          <p:cNvPr id="8" name="PlaceHolder 7"/>
          <p:cNvSpPr>
            <a:spLocks noGrp="1"/>
          </p:cNvSpPr>
          <p:nvPr>
            <p:ph type="dt" idx="1"/>
          </p:nvPr>
        </p:nvSpPr>
        <p:spPr/>
        <p:txBody>
          <a:bodyPr/>
          <a:p>
            <a:r>
              <a:rPr lang="pl-PL"/>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845C634-C819-4A26-B9F0-AEB994099AE7}" type="slidenum">
              <a:t>&lt;#&gt;</a:t>
            </a:fld>
          </a:p>
        </p:txBody>
      </p:sp>
      <p:sp>
        <p:nvSpPr>
          <p:cNvPr id="8" name="PlaceHolder 7"/>
          <p:cNvSpPr>
            <a:spLocks noGrp="1"/>
          </p:cNvSpPr>
          <p:nvPr>
            <p:ph type="dt" idx="1"/>
          </p:nvPr>
        </p:nvSpPr>
        <p:spPr/>
        <p:txBody>
          <a:bodyPr/>
          <a:p>
            <a:r>
              <a:rPr lang="pl-PL"/>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pt-BR"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99071B7-00B9-4759-B1B5-00DC74BEEE77}" type="slidenum">
              <a:t>&lt;#&gt;</a:t>
            </a:fld>
          </a:p>
        </p:txBody>
      </p:sp>
      <p:sp>
        <p:nvSpPr>
          <p:cNvPr id="8" name="PlaceHolder 7"/>
          <p:cNvSpPr>
            <a:spLocks noGrp="1"/>
          </p:cNvSpPr>
          <p:nvPr>
            <p:ph type="dt" idx="1"/>
          </p:nvPr>
        </p:nvSpPr>
        <p:spPr/>
        <p:txBody>
          <a:bodyPr/>
          <a:p>
            <a:r>
              <a:rPr lang="pl-PL"/>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anchor="b">
            <a:noAutofit/>
          </a:bodyPr>
          <a:p>
            <a:pPr indent="0" algn="ctr">
              <a:lnSpc>
                <a:spcPct val="90000"/>
              </a:lnSpc>
              <a:buNone/>
            </a:pPr>
            <a:r>
              <a:rPr b="0" lang="en-US" sz="6000" spc="-1" strike="noStrike">
                <a:solidFill>
                  <a:srgbClr val="000000"/>
                </a:solidFill>
                <a:latin typeface="Calibri Light"/>
              </a:rPr>
              <a:t>Click to edit Master title style</a:t>
            </a:r>
            <a:endParaRPr b="0" lang="pt-BR" sz="6000" spc="-1" strike="noStrike">
              <a:solidFill>
                <a:srgbClr val="000000"/>
              </a:solidFill>
              <a:latin typeface="Calibri"/>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b="0" lang="pt-BR" sz="1200" spc="-1" strike="noStrike">
                <a:solidFill>
                  <a:srgbClr val="8b8b8b"/>
                </a:solidFill>
                <a:latin typeface="Calibri"/>
              </a:defRPr>
            </a:lvl1pPr>
          </a:lstStyle>
          <a:p>
            <a:pPr indent="0">
              <a:lnSpc>
                <a:spcPct val="100000"/>
              </a:lnSpc>
              <a:buNone/>
            </a:pPr>
            <a:r>
              <a:rPr b="0" lang="pt-BR" sz="1200" spc="-1" strike="noStrike">
                <a:solidFill>
                  <a:srgbClr val="8b8b8b"/>
                </a:solidFill>
                <a:latin typeface="Calibri"/>
              </a:rPr>
              <a:t> </a:t>
            </a:r>
            <a:endParaRPr b="0" lang="pl-PL" sz="1200" spc="-1" strike="noStrike">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b="0" lang="pl-PL" sz="1400" spc="-1" strike="noStrike">
                <a:solidFill>
                  <a:srgbClr val="000000"/>
                </a:solidFill>
                <a:latin typeface="Times New Roman"/>
              </a:defRPr>
            </a:lvl1pPr>
          </a:lstStyle>
          <a:p>
            <a:pPr indent="0" algn="ctr">
              <a:buNone/>
            </a:pPr>
            <a:r>
              <a:rPr b="0" lang="pl-PL" sz="1400" spc="-1" strike="noStrike">
                <a:solidFill>
                  <a:srgbClr val="000000"/>
                </a:solidFill>
                <a:latin typeface="Times New Roman"/>
              </a:rPr>
              <a:t> </a:t>
            </a:r>
            <a:endParaRPr b="0" lang="pl-PL" sz="1400" spc="-1" strike="noStrike">
              <a:solidFill>
                <a:srgbClr val="000000"/>
              </a:solidFill>
              <a:latin typeface="Times New Roman"/>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pt-BR" sz="1200" spc="-1" strike="noStrike">
                <a:solidFill>
                  <a:srgbClr val="8b8b8b"/>
                </a:solidFill>
                <a:latin typeface="Calibri"/>
              </a:defRPr>
            </a:lvl1pPr>
          </a:lstStyle>
          <a:p>
            <a:pPr indent="0" algn="r">
              <a:lnSpc>
                <a:spcPct val="100000"/>
              </a:lnSpc>
              <a:buNone/>
            </a:pPr>
            <a:fld id="{B03C844B-2604-47C2-A483-57119B328F2E}" type="slidenum">
              <a:rPr b="0" lang="pt-BR" sz="1200" spc="-1" strike="noStrike">
                <a:solidFill>
                  <a:srgbClr val="8b8b8b"/>
                </a:solidFill>
                <a:latin typeface="Calibri"/>
              </a:rPr>
              <a:t>30</a:t>
            </a:fld>
            <a:endParaRPr b="0" lang="pl-PL" sz="12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pt-BR" sz="2800" spc="-1" strike="noStrike">
                <a:solidFill>
                  <a:srgbClr val="000000"/>
                </a:solidFill>
                <a:latin typeface="Calibri"/>
              </a:rPr>
              <a:t>Kliknij, aby edytować format tekstu konspektu</a:t>
            </a:r>
            <a:endParaRPr b="0" lang="pt-BR"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pt-BR" sz="2000" spc="-1" strike="noStrike">
                <a:solidFill>
                  <a:srgbClr val="000000"/>
                </a:solidFill>
                <a:latin typeface="Calibri"/>
              </a:rPr>
              <a:t>Drugi poziom konspektu</a:t>
            </a:r>
            <a:endParaRPr b="0" lang="pt-BR"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pt-BR" sz="1800" spc="-1" strike="noStrike">
                <a:solidFill>
                  <a:srgbClr val="000000"/>
                </a:solidFill>
                <a:latin typeface="Calibri"/>
              </a:rPr>
              <a:t>Trzeci poziom konspektu</a:t>
            </a:r>
            <a:endParaRPr b="0" lang="pt-BR"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pt-BR" sz="1800" spc="-1" strike="noStrike">
                <a:solidFill>
                  <a:srgbClr val="000000"/>
                </a:solidFill>
                <a:latin typeface="Calibri"/>
              </a:rPr>
              <a:t>Czwarty poziom konspektu</a:t>
            </a:r>
            <a:endParaRPr b="0" lang="pt-BR"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pt-BR" sz="2000" spc="-1" strike="noStrike">
                <a:solidFill>
                  <a:srgbClr val="000000"/>
                </a:solidFill>
                <a:latin typeface="Calibri"/>
              </a:rPr>
              <a:t>Piąty poziom konspektu</a:t>
            </a:r>
            <a:endParaRPr b="0" lang="pt-BR"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pt-BR" sz="2000" spc="-1" strike="noStrike">
                <a:solidFill>
                  <a:srgbClr val="000000"/>
                </a:solidFill>
                <a:latin typeface="Calibri"/>
              </a:rPr>
              <a:t>Szósty poziom konspektu</a:t>
            </a:r>
            <a:endParaRPr b="0" lang="pt-BR"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pt-BR" sz="2000" spc="-1" strike="noStrike">
                <a:solidFill>
                  <a:srgbClr val="000000"/>
                </a:solidFill>
                <a:latin typeface="Calibri"/>
              </a:rPr>
              <a:t>Siódmy poziom konspektu</a:t>
            </a:r>
            <a:endParaRPr b="0" lang="pt-B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en-US" sz="4400" spc="-1" strike="noStrike">
                <a:solidFill>
                  <a:srgbClr val="000000"/>
                </a:solidFill>
                <a:latin typeface="Calibri Light"/>
              </a:rPr>
              <a:t>Click to edit Master title style</a:t>
            </a:r>
            <a:endParaRPr b="0" lang="pt-BR"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pt-BR"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pt-BR"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pt-BR"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pt-BR"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pt-BR" sz="1800" spc="-1" strike="noStrike">
              <a:solidFill>
                <a:srgbClr val="000000"/>
              </a:solidFill>
              <a:latin typeface="Calibri"/>
            </a:endParaRP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b="0" lang="pt-BR" sz="1200" spc="-1" strike="noStrike">
                <a:solidFill>
                  <a:srgbClr val="8b8b8b"/>
                </a:solidFill>
                <a:latin typeface="Calibri"/>
              </a:defRPr>
            </a:lvl1pPr>
          </a:lstStyle>
          <a:p>
            <a:pPr indent="0">
              <a:lnSpc>
                <a:spcPct val="100000"/>
              </a:lnSpc>
              <a:buNone/>
            </a:pPr>
            <a:r>
              <a:rPr b="0" lang="pt-BR" sz="1200" spc="-1" strike="noStrike">
                <a:solidFill>
                  <a:srgbClr val="8b8b8b"/>
                </a:solidFill>
                <a:latin typeface="Calibri"/>
              </a:rPr>
              <a:t>&lt;data/godzina&gt;</a:t>
            </a:r>
            <a:endParaRPr b="0" lang="pl-PL" sz="1200" spc="-1" strike="noStrike">
              <a:solidFill>
                <a:srgbClr val="000000"/>
              </a:solidFill>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b="0" lang="pl-PL" sz="1400" spc="-1" strike="noStrike">
                <a:solidFill>
                  <a:srgbClr val="000000"/>
                </a:solidFill>
                <a:latin typeface="Times New Roman"/>
              </a:defRPr>
            </a:lvl1pPr>
          </a:lstStyle>
          <a:p>
            <a:pPr indent="0" algn="ctr">
              <a:buNone/>
            </a:pPr>
            <a:r>
              <a:rPr b="0" lang="pl-PL" sz="1400" spc="-1" strike="noStrike">
                <a:solidFill>
                  <a:srgbClr val="000000"/>
                </a:solidFill>
                <a:latin typeface="Times New Roman"/>
              </a:rPr>
              <a:t>&lt;stopka&gt;</a:t>
            </a:r>
            <a:endParaRPr b="0" lang="pl-PL" sz="1400" spc="-1" strike="noStrike">
              <a:solidFill>
                <a:srgbClr val="000000"/>
              </a:solidFill>
              <a:latin typeface="Times New Roman"/>
            </a:endParaRP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pt-BR" sz="1200" spc="-1" strike="noStrike">
                <a:solidFill>
                  <a:srgbClr val="8b8b8b"/>
                </a:solidFill>
                <a:latin typeface="Calibri"/>
              </a:defRPr>
            </a:lvl1pPr>
          </a:lstStyle>
          <a:p>
            <a:pPr indent="0" algn="r">
              <a:lnSpc>
                <a:spcPct val="100000"/>
              </a:lnSpc>
              <a:buNone/>
            </a:pPr>
            <a:fld id="{9A53422E-A4F8-4886-AB50-86E460CC09B7}" type="slidenum">
              <a:rPr b="0" lang="pt-BR" sz="1200" spc="-1" strike="noStrike">
                <a:solidFill>
                  <a:srgbClr val="8b8b8b"/>
                </a:solidFill>
                <a:latin typeface="Calibri"/>
              </a:rPr>
              <a:t>&lt;numer&gt;</a:t>
            </a:fld>
            <a:endParaRPr b="0" lang="pl-PL"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351000" y="165960"/>
            <a:ext cx="5208840" cy="1202760"/>
          </a:xfrm>
          <a:prstGeom prst="rect">
            <a:avLst/>
          </a:prstGeom>
          <a:noFill/>
          <a:ln w="0">
            <a:noFill/>
          </a:ln>
        </p:spPr>
        <p:txBody>
          <a:bodyPr anchor="b">
            <a:normAutofit/>
          </a:bodyPr>
          <a:p>
            <a:pPr indent="0">
              <a:lnSpc>
                <a:spcPct val="90000"/>
              </a:lnSpc>
              <a:buNone/>
            </a:pPr>
            <a:r>
              <a:rPr b="0" lang="en-US" sz="4000" spc="-1" strike="noStrike">
                <a:solidFill>
                  <a:schemeClr val="accent1">
                    <a:lumMod val="50000"/>
                  </a:schemeClr>
                </a:solidFill>
                <a:latin typeface="Avenir LT Std 35 Light"/>
                <a:ea typeface="DengXian"/>
              </a:rPr>
              <a:t>PIĘĆ</a:t>
            </a:r>
            <a:endParaRPr b="0" lang="pt-BR" sz="4000" spc="-1" strike="noStrike">
              <a:solidFill>
                <a:srgbClr val="000000"/>
              </a:solidFill>
              <a:latin typeface="Calibri"/>
            </a:endParaRPr>
          </a:p>
        </p:txBody>
      </p:sp>
      <p:sp>
        <p:nvSpPr>
          <p:cNvPr id="83" name="PlaceHolder 2"/>
          <p:cNvSpPr>
            <a:spLocks noGrp="1"/>
          </p:cNvSpPr>
          <p:nvPr>
            <p:ph type="subTitle"/>
          </p:nvPr>
        </p:nvSpPr>
        <p:spPr>
          <a:xfrm>
            <a:off x="371160" y="3600000"/>
            <a:ext cx="5208840" cy="624240"/>
          </a:xfrm>
          <a:prstGeom prst="rect">
            <a:avLst/>
          </a:prstGeom>
          <a:noFill/>
          <a:ln w="0">
            <a:noFill/>
          </a:ln>
        </p:spPr>
        <p:txBody>
          <a:bodyPr anchor="t">
            <a:normAutofit/>
          </a:bodyPr>
          <a:p>
            <a:pPr indent="0">
              <a:lnSpc>
                <a:spcPct val="90000"/>
              </a:lnSpc>
              <a:spcBef>
                <a:spcPts val="1001"/>
              </a:spcBef>
              <a:buNone/>
              <a:tabLst>
                <a:tab algn="l" pos="0"/>
              </a:tabLst>
            </a:pPr>
            <a:r>
              <a:rPr b="0" lang="fi-FI" sz="1800" spc="-1" strike="noStrike">
                <a:solidFill>
                  <a:srgbClr val="223a66"/>
                </a:solidFill>
                <a:latin typeface="Avenir Book"/>
                <a:ea typeface="DengXian"/>
              </a:rPr>
              <a:t>Autor wykładu: dr Linda Mei Lin Koh</a:t>
            </a:r>
            <a:endParaRPr b="0" lang="pl-PL" sz="1800" spc="-1" strike="noStrike">
              <a:solidFill>
                <a:srgbClr val="000000"/>
              </a:solidFill>
              <a:latin typeface="Arial"/>
            </a:endParaRPr>
          </a:p>
        </p:txBody>
      </p:sp>
      <p:sp>
        <p:nvSpPr>
          <p:cNvPr id="84" name="TextBox 6"/>
          <p:cNvSpPr/>
          <p:nvPr/>
        </p:nvSpPr>
        <p:spPr>
          <a:xfrm>
            <a:off x="351000" y="1137240"/>
            <a:ext cx="649296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7200" spc="-1" strike="noStrike">
                <a:solidFill>
                  <a:srgbClr val="e1a230"/>
                </a:solidFill>
                <a:latin typeface="Arial Rounded MT Bold"/>
                <a:ea typeface="DengXian"/>
              </a:rPr>
              <a:t>DUCHOWYCH</a:t>
            </a:r>
            <a:endParaRPr b="0" lang="pl-PL" sz="7200" spc="-1" strike="noStrike">
              <a:solidFill>
                <a:srgbClr val="000000"/>
              </a:solidFill>
              <a:latin typeface="Arial"/>
            </a:endParaRPr>
          </a:p>
        </p:txBody>
      </p:sp>
      <p:sp>
        <p:nvSpPr>
          <p:cNvPr id="85" name="Title 1"/>
          <p:cNvSpPr/>
          <p:nvPr/>
        </p:nvSpPr>
        <p:spPr>
          <a:xfrm>
            <a:off x="360000" y="2324160"/>
            <a:ext cx="6049440" cy="1202760"/>
          </a:xfrm>
          <a:prstGeom prst="rect">
            <a:avLst/>
          </a:prstGeom>
          <a:noFill/>
          <a:ln w="0">
            <a:noFill/>
          </a:ln>
        </p:spPr>
        <p:style>
          <a:lnRef idx="0"/>
          <a:fillRef idx="0"/>
          <a:effectRef idx="0"/>
          <a:fontRef idx="minor"/>
        </p:style>
        <p:txBody>
          <a:bodyPr anchor="b">
            <a:normAutofit/>
          </a:bodyPr>
          <a:p>
            <a:pPr>
              <a:lnSpc>
                <a:spcPct val="90000"/>
              </a:lnSpc>
            </a:pPr>
            <a:r>
              <a:rPr b="0" lang="en-US" sz="4000" spc="-1" strike="noStrike">
                <a:solidFill>
                  <a:schemeClr val="accent1">
                    <a:lumMod val="50000"/>
                  </a:schemeClr>
                </a:solidFill>
                <a:latin typeface="Avenir LT Std 35 Light"/>
                <a:ea typeface="DengXian"/>
              </a:rPr>
              <a:t>KORZYŚCI PŁYNĄCYCH </a:t>
            </a:r>
            <a:endParaRPr b="0" lang="pl-PL" sz="4000" spc="-1" strike="noStrike">
              <a:solidFill>
                <a:srgbClr val="000000"/>
              </a:solidFill>
              <a:latin typeface="Arial"/>
            </a:endParaRPr>
          </a:p>
          <a:p>
            <a:pPr>
              <a:lnSpc>
                <a:spcPct val="90000"/>
              </a:lnSpc>
            </a:pPr>
            <a:r>
              <a:rPr b="0" lang="en-US" sz="4000" spc="-1" strike="noStrike">
                <a:solidFill>
                  <a:schemeClr val="accent1">
                    <a:lumMod val="50000"/>
                  </a:schemeClr>
                </a:solidFill>
                <a:latin typeface="Avenir LT Std 35 Light"/>
                <a:ea typeface="DengXian"/>
              </a:rPr>
              <a:t>Z MODLITWY</a:t>
            </a:r>
            <a:endParaRPr b="0" lang="pl-PL" sz="4000" spc="-1" strike="noStrike">
              <a:solidFill>
                <a:srgbClr val="000000"/>
              </a:solidFill>
              <a:latin typeface="Arial"/>
            </a:endParaRPr>
          </a:p>
        </p:txBody>
      </p:sp>
      <p:sp>
        <p:nvSpPr>
          <p:cNvPr id="86" name="TextBox 3"/>
          <p:cNvSpPr/>
          <p:nvPr/>
        </p:nvSpPr>
        <p:spPr>
          <a:xfrm>
            <a:off x="1038600" y="6230160"/>
            <a:ext cx="4021560" cy="45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200" spc="-1" strike="noStrike">
                <a:solidFill>
                  <a:srgbClr val="223a66"/>
                </a:solidFill>
                <a:latin typeface="Avenir Book"/>
              </a:rPr>
              <a:t>MIĘDZYNARODOWY DZIEŃ MODLITWY KOBIET 2024</a:t>
            </a:r>
            <a:endParaRPr b="0" lang="pl-PL" sz="1200" spc="-1" strike="noStrike">
              <a:solidFill>
                <a:srgbClr val="000000"/>
              </a:solidFill>
              <a:latin typeface="Arial"/>
            </a:endParaRPr>
          </a:p>
          <a:p>
            <a:pPr>
              <a:lnSpc>
                <a:spcPct val="100000"/>
              </a:lnSpc>
            </a:pPr>
            <a:r>
              <a:rPr b="0" lang="en-US" sz="1200" spc="-1" strike="noStrike">
                <a:solidFill>
                  <a:srgbClr val="223a66"/>
                </a:solidFill>
                <a:latin typeface="Avenir Book"/>
              </a:rPr>
              <a:t>Sekretariat Misji Kobiet, Generalna Konferencja</a:t>
            </a:r>
            <a:endParaRPr b="0" lang="pl-PL"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2" name="PlaceHolder 1"/>
          <p:cNvSpPr>
            <a:spLocks noGrp="1"/>
          </p:cNvSpPr>
          <p:nvPr>
            <p:ph/>
          </p:nvPr>
        </p:nvSpPr>
        <p:spPr>
          <a:xfrm>
            <a:off x="923040" y="535680"/>
            <a:ext cx="8616960" cy="2704320"/>
          </a:xfrm>
          <a:prstGeom prst="rect">
            <a:avLst/>
          </a:prstGeom>
          <a:noFill/>
          <a:ln w="0">
            <a:noFill/>
          </a:ln>
        </p:spPr>
        <p:txBody>
          <a:bodyPr anchor="t">
            <a:normAutofit fontScale="81000"/>
          </a:bodyPr>
          <a:p>
            <a:pPr indent="0">
              <a:lnSpc>
                <a:spcPct val="150000"/>
              </a:lnSpc>
              <a:spcBef>
                <a:spcPts val="1001"/>
              </a:spcBef>
              <a:buNone/>
              <a:tabLst>
                <a:tab algn="l" pos="0"/>
              </a:tabLst>
            </a:pPr>
            <a:r>
              <a:rPr b="0" lang="en-US" sz="2800" spc="-1" strike="noStrike">
                <a:solidFill>
                  <a:srgbClr val="223a66"/>
                </a:solidFill>
                <a:latin typeface="Avenir Book"/>
                <a:ea typeface="DengXian"/>
              </a:rPr>
              <a:t>“</a:t>
            </a:r>
            <a:r>
              <a:rPr b="0" lang="en-US" sz="2800" spc="-1" strike="noStrike">
                <a:solidFill>
                  <a:srgbClr val="223a66"/>
                </a:solidFill>
                <a:latin typeface="Avenir Book"/>
                <a:ea typeface="DengXian"/>
              </a:rPr>
              <a:t>Czuwajcie i módlcie się, abyście nie upadli w czasie próby.” </a:t>
            </a:r>
            <a:r>
              <a:rPr b="1" lang="en-US" sz="2800" spc="-1" strike="noStrike">
                <a:solidFill>
                  <a:srgbClr val="223a66"/>
                </a:solidFill>
                <a:latin typeface="Avenir Book"/>
                <a:ea typeface="DengXian"/>
              </a:rPr>
              <a:t> Ewangelia Mateusza 26,41</a:t>
            </a:r>
            <a:endParaRPr b="0" lang="pt-BR" sz="2800" spc="-1" strike="noStrike">
              <a:solidFill>
                <a:srgbClr val="000000"/>
              </a:solidFill>
              <a:latin typeface="Calibri"/>
            </a:endParaRPr>
          </a:p>
          <a:p>
            <a:pPr indent="0">
              <a:lnSpc>
                <a:spcPct val="150000"/>
              </a:lnSpc>
              <a:spcBef>
                <a:spcPts val="1001"/>
              </a:spcBef>
              <a:buNone/>
              <a:tabLst>
                <a:tab algn="l" pos="0"/>
              </a:tabLst>
            </a:pPr>
            <a:r>
              <a:rPr b="0" lang="en-US" sz="2800" spc="-1" strike="noStrike">
                <a:solidFill>
                  <a:srgbClr val="223a66"/>
                </a:solidFill>
                <a:latin typeface="Avenir Book"/>
                <a:ea typeface="DengXian"/>
              </a:rPr>
              <a:t>“</a:t>
            </a:r>
            <a:r>
              <a:rPr b="0" lang="en-US" sz="2800" spc="-1" strike="noStrike">
                <a:solidFill>
                  <a:srgbClr val="223a66"/>
                </a:solidFill>
                <a:latin typeface="Avenir Book"/>
                <a:ea typeface="DengXian"/>
              </a:rPr>
              <a:t>Bądźcie trzeźwi! Czuwajcie! Wasz przeciwnik, diabeł, krąży dookoła niczym ryczący lew, wypatrujący łupu.”     </a:t>
            </a:r>
            <a:r>
              <a:rPr b="1" lang="en-US" sz="2800" spc="-1" strike="noStrike">
                <a:solidFill>
                  <a:srgbClr val="223a66"/>
                </a:solidFill>
                <a:latin typeface="Avenir Book"/>
                <a:ea typeface="DengXian"/>
              </a:rPr>
              <a:t>1 List Piotra 5,8</a:t>
            </a:r>
            <a:endParaRPr b="0" lang="pt-B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3" name="PlaceHolder 1"/>
          <p:cNvSpPr>
            <a:spLocks noGrp="1"/>
          </p:cNvSpPr>
          <p:nvPr>
            <p:ph/>
          </p:nvPr>
        </p:nvSpPr>
        <p:spPr>
          <a:xfrm>
            <a:off x="2844720" y="1825560"/>
            <a:ext cx="7167240" cy="4350960"/>
          </a:xfrm>
          <a:prstGeom prst="rect">
            <a:avLst/>
          </a:prstGeom>
          <a:noFill/>
          <a:ln w="0">
            <a:noFill/>
          </a:ln>
        </p:spPr>
        <p:txBody>
          <a:bodyPr anchor="t">
            <a:noAutofit/>
          </a:bodyPr>
          <a:p>
            <a:pPr indent="0">
              <a:lnSpc>
                <a:spcPct val="90000"/>
              </a:lnSpc>
              <a:spcBef>
                <a:spcPts val="1001"/>
              </a:spcBef>
              <a:buNone/>
              <a:tabLst>
                <a:tab algn="l" pos="0"/>
              </a:tabLst>
            </a:pPr>
            <a:r>
              <a:rPr b="0" lang="pt-BR" sz="2800" spc="-1" strike="noStrike">
                <a:solidFill>
                  <a:srgbClr val="223a66"/>
                </a:solidFill>
                <a:latin typeface="Avenir Book"/>
              </a:rPr>
              <a:t>Poprzez modlitwę możemy zyskać siłę do odmawiania grzechowi.</a:t>
            </a:r>
            <a:endParaRPr b="0" lang="pt-BR" sz="2800" spc="-1" strike="noStrike">
              <a:solidFill>
                <a:srgbClr val="000000"/>
              </a:solidFill>
              <a:latin typeface="Calibri"/>
            </a:endParaRPr>
          </a:p>
          <a:p>
            <a:pPr indent="0">
              <a:lnSpc>
                <a:spcPct val="90000"/>
              </a:lnSpc>
              <a:spcBef>
                <a:spcPts val="1001"/>
              </a:spcBef>
              <a:buNone/>
              <a:tabLst>
                <a:tab algn="l" pos="0"/>
              </a:tabLst>
            </a:pPr>
            <a:endParaRPr b="0" lang="pt-BR" sz="2800" spc="-1" strike="noStrike">
              <a:solidFill>
                <a:srgbClr val="000000"/>
              </a:solidFill>
              <a:latin typeface="Calibri"/>
            </a:endParaRPr>
          </a:p>
          <a:p>
            <a:pPr indent="0">
              <a:lnSpc>
                <a:spcPct val="90000"/>
              </a:lnSpc>
              <a:spcBef>
                <a:spcPts val="1001"/>
              </a:spcBef>
              <a:buNone/>
              <a:tabLst>
                <a:tab algn="l" pos="0"/>
              </a:tabLst>
            </a:pPr>
            <a:r>
              <a:rPr b="0" lang="en-US" sz="2800" spc="-1" strike="noStrike">
                <a:solidFill>
                  <a:srgbClr val="223a66"/>
                </a:solidFill>
                <a:latin typeface="Avenir Book"/>
                <a:ea typeface="DengXian"/>
              </a:rPr>
              <a:t>“</a:t>
            </a:r>
            <a:r>
              <a:rPr b="0" lang="en-US" sz="2800" spc="-1" strike="noStrike">
                <a:solidFill>
                  <a:srgbClr val="223a66"/>
                </a:solidFill>
                <a:latin typeface="Avenir Book"/>
                <a:ea typeface="DengXian"/>
              </a:rPr>
              <a:t>Myślcie o tym, co w górze, nie o tym, co na ziemi.” </a:t>
            </a:r>
            <a:r>
              <a:rPr b="1" lang="en-US" sz="2800" spc="-1" strike="noStrike">
                <a:solidFill>
                  <a:srgbClr val="223a66"/>
                </a:solidFill>
                <a:latin typeface="Avenir Book"/>
                <a:ea typeface="DengXian"/>
              </a:rPr>
              <a:t>List do Kolosan 3,2</a:t>
            </a:r>
            <a:endParaRPr b="0" lang="pt-B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4" name="PlaceHolder 1"/>
          <p:cNvSpPr>
            <a:spLocks noGrp="1"/>
          </p:cNvSpPr>
          <p:nvPr>
            <p:ph/>
          </p:nvPr>
        </p:nvSpPr>
        <p:spPr>
          <a:xfrm>
            <a:off x="2844720" y="1825560"/>
            <a:ext cx="7167240" cy="4350960"/>
          </a:xfrm>
          <a:prstGeom prst="rect">
            <a:avLst/>
          </a:prstGeom>
          <a:noFill/>
          <a:ln w="0">
            <a:noFill/>
          </a:ln>
        </p:spPr>
        <p:txBody>
          <a:bodyPr anchor="t">
            <a:noAutofit/>
          </a:bodyPr>
          <a:p>
            <a:pPr indent="0">
              <a:lnSpc>
                <a:spcPct val="90000"/>
              </a:lnSpc>
              <a:buNone/>
              <a:tabLst>
                <a:tab algn="l" pos="0"/>
              </a:tabLst>
            </a:pPr>
            <a:r>
              <a:rPr b="0" lang="en-US" sz="2800" spc="-1" strike="noStrike">
                <a:solidFill>
                  <a:srgbClr val="223a66"/>
                </a:solidFill>
                <a:latin typeface="Avenir Book"/>
                <a:ea typeface="DengXian"/>
              </a:rPr>
              <a:t>Jeśli chcemy, by Bóg pomógł nam unikać pokus, powinniśmy również unikać sytuacji, w których występują pokusy.</a:t>
            </a:r>
            <a:endParaRPr b="0" lang="pt-BR" sz="2800" spc="-1" strike="noStrike">
              <a:solidFill>
                <a:srgbClr val="000000"/>
              </a:solidFill>
              <a:latin typeface="Calibri"/>
            </a:endParaRPr>
          </a:p>
          <a:p>
            <a:pPr indent="0">
              <a:lnSpc>
                <a:spcPct val="90000"/>
              </a:lnSpc>
              <a:buNone/>
              <a:tabLst>
                <a:tab algn="l" pos="0"/>
              </a:tabLst>
            </a:pPr>
            <a:endParaRPr b="0" lang="pt-BR" sz="2800" spc="-1" strike="noStrike">
              <a:solidFill>
                <a:srgbClr val="000000"/>
              </a:solidFill>
              <a:latin typeface="Calibri"/>
            </a:endParaRPr>
          </a:p>
          <a:p>
            <a:pPr indent="0">
              <a:lnSpc>
                <a:spcPct val="90000"/>
              </a:lnSpc>
              <a:buNone/>
              <a:tabLst>
                <a:tab algn="l" pos="0"/>
              </a:tabLst>
            </a:pPr>
            <a:r>
              <a:rPr b="0" lang="en-US" sz="2800" spc="-1" strike="noStrike">
                <a:solidFill>
                  <a:srgbClr val="223a66"/>
                </a:solidFill>
                <a:latin typeface="Avenir Book"/>
                <a:ea typeface="DengXian"/>
              </a:rPr>
              <a:t>"Módlcie się intensywnie. Modlitwa jest życiem duszy. Modlitwa pełna wiary jest bronią, dzięki której możemy skutecznie odpierać każdy atak wroga." </a:t>
            </a:r>
            <a:endParaRPr b="0" lang="pt-BR" sz="2800" spc="-1" strike="noStrike">
              <a:solidFill>
                <a:srgbClr val="000000"/>
              </a:solidFill>
              <a:latin typeface="Calibri"/>
            </a:endParaRPr>
          </a:p>
          <a:p>
            <a:pPr indent="0">
              <a:lnSpc>
                <a:spcPct val="90000"/>
              </a:lnSpc>
              <a:buNone/>
              <a:tabLst>
                <a:tab algn="l" pos="0"/>
              </a:tabLst>
            </a:pPr>
            <a:endParaRPr b="0" lang="pt-BR" sz="2800" spc="-1" strike="noStrike">
              <a:solidFill>
                <a:srgbClr val="000000"/>
              </a:solidFill>
              <a:latin typeface="Calibri"/>
            </a:endParaRPr>
          </a:p>
          <a:p>
            <a:pPr indent="0">
              <a:lnSpc>
                <a:spcPct val="90000"/>
              </a:lnSpc>
              <a:buNone/>
              <a:tabLst>
                <a:tab algn="l" pos="0"/>
              </a:tabLst>
            </a:pPr>
            <a:r>
              <a:rPr b="0" i="1" lang="en-US" sz="2200" spc="-1" strike="noStrike">
                <a:solidFill>
                  <a:srgbClr val="223a66"/>
                </a:solidFill>
                <a:latin typeface="Avenir Book"/>
                <a:ea typeface="DengXian"/>
              </a:rPr>
              <a:t>Ellen G. White, “Prayer”</a:t>
            </a:r>
            <a:endParaRPr b="0" lang="pt-BR" sz="2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273600" y="0"/>
            <a:ext cx="4635720" cy="1325160"/>
          </a:xfrm>
          <a:prstGeom prst="rect">
            <a:avLst/>
          </a:prstGeom>
          <a:noFill/>
          <a:ln w="0">
            <a:noFill/>
          </a:ln>
        </p:spPr>
        <p:txBody>
          <a:bodyPr anchor="ctr">
            <a:normAutofit fontScale="91000"/>
          </a:bodyPr>
          <a:p>
            <a:pPr indent="0">
              <a:lnSpc>
                <a:spcPct val="90000"/>
              </a:lnSpc>
              <a:buNone/>
            </a:pPr>
            <a:r>
              <a:rPr b="0" lang="pt-BR" sz="3600" spc="-1" strike="noStrike">
                <a:solidFill>
                  <a:srgbClr val="223a66"/>
                </a:solidFill>
                <a:latin typeface="Bahnschrift SemiBold"/>
              </a:rPr>
              <a:t>DO PRZEMYŚLENIA </a:t>
            </a:r>
            <a:br>
              <a:rPr sz="3600"/>
            </a:br>
            <a:r>
              <a:rPr b="0" lang="pt-BR" sz="3600" spc="-1" strike="noStrike">
                <a:solidFill>
                  <a:srgbClr val="223a66"/>
                </a:solidFill>
                <a:latin typeface="Bahnschrift SemiBold"/>
              </a:rPr>
              <a:t>I PRZEDYSKUTOWANIA</a:t>
            </a:r>
            <a:endParaRPr b="0" lang="pt-BR" sz="3600" spc="-1" strike="noStrike">
              <a:solidFill>
                <a:srgbClr val="000000"/>
              </a:solidFill>
              <a:latin typeface="Calibri"/>
            </a:endParaRPr>
          </a:p>
        </p:txBody>
      </p:sp>
      <p:sp>
        <p:nvSpPr>
          <p:cNvPr id="106" name="PlaceHolder 2"/>
          <p:cNvSpPr>
            <a:spLocks noGrp="1"/>
          </p:cNvSpPr>
          <p:nvPr>
            <p:ph/>
          </p:nvPr>
        </p:nvSpPr>
        <p:spPr>
          <a:xfrm>
            <a:off x="1690920" y="3896280"/>
            <a:ext cx="8452080" cy="2574000"/>
          </a:xfrm>
          <a:prstGeom prst="rect">
            <a:avLst/>
          </a:prstGeom>
          <a:noFill/>
          <a:ln w="0">
            <a:noFill/>
          </a:ln>
        </p:spPr>
        <p:txBody>
          <a:bodyPr anchor="t">
            <a:normAutofit fontScale="96000"/>
          </a:bodyPr>
          <a:p>
            <a:pPr marL="329040" indent="-329040">
              <a:lnSpc>
                <a:spcPct val="90000"/>
              </a:lnSpc>
              <a:buClr>
                <a:srgbClr val="ff7b1a"/>
              </a:buClr>
              <a:buFont typeface="Symbol"/>
              <a:buChar char=""/>
            </a:pPr>
            <a:r>
              <a:rPr b="1" lang="en-US" sz="3200" spc="-1" strike="noStrike">
                <a:solidFill>
                  <a:srgbClr val="223a66"/>
                </a:solidFill>
                <a:latin typeface="Avenir Book"/>
                <a:ea typeface="DengXian"/>
              </a:rPr>
              <a:t>W jaki sposób modlitwa pomogła ci w walce z pokusami?</a:t>
            </a:r>
            <a:endParaRPr b="0" lang="pt-BR" sz="3200" spc="-1" strike="noStrike">
              <a:solidFill>
                <a:srgbClr val="000000"/>
              </a:solidFill>
              <a:latin typeface="Calibri"/>
            </a:endParaRPr>
          </a:p>
          <a:p>
            <a:pPr marL="329040" indent="0">
              <a:lnSpc>
                <a:spcPct val="90000"/>
              </a:lnSpc>
              <a:buNone/>
            </a:pPr>
            <a:endParaRPr b="0" lang="pt-BR" sz="3200" spc="-1" strike="noStrike">
              <a:solidFill>
                <a:srgbClr val="000000"/>
              </a:solidFill>
              <a:latin typeface="Calibri"/>
            </a:endParaRPr>
          </a:p>
          <a:p>
            <a:pPr marL="329040" indent="-329040">
              <a:lnSpc>
                <a:spcPct val="90000"/>
              </a:lnSpc>
              <a:buClr>
                <a:srgbClr val="ff7b1a"/>
              </a:buClr>
              <a:buFont typeface="Symbol"/>
              <a:buChar char=""/>
            </a:pPr>
            <a:r>
              <a:rPr b="1" lang="en-US" sz="3200" spc="-1" strike="noStrike">
                <a:solidFill>
                  <a:srgbClr val="223a66"/>
                </a:solidFill>
                <a:latin typeface="Avenir Book"/>
                <a:ea typeface="DengXian"/>
              </a:rPr>
              <a:t>Podziel się kilkoma fragmentami Biblii, które obiecują, że Bóg będzie z tobą w takich sytuacjach.</a:t>
            </a:r>
            <a:endParaRPr b="0" lang="pt-B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291960" y="180000"/>
            <a:ext cx="4011120" cy="1325160"/>
          </a:xfrm>
          <a:prstGeom prst="rect">
            <a:avLst/>
          </a:prstGeom>
          <a:noFill/>
          <a:ln w="0">
            <a:noFill/>
          </a:ln>
        </p:spPr>
        <p:txBody>
          <a:bodyPr anchor="ctr">
            <a:noAutofit/>
          </a:bodyPr>
          <a:p>
            <a:pPr indent="0">
              <a:lnSpc>
                <a:spcPct val="90000"/>
              </a:lnSpc>
              <a:buNone/>
            </a:pPr>
            <a:r>
              <a:rPr b="0" lang="pt-BR" sz="2800" spc="-1" strike="noStrike">
                <a:solidFill>
                  <a:srgbClr val="223a66"/>
                </a:solidFill>
                <a:latin typeface="Avenir Book"/>
              </a:rPr>
              <a:t>KORZYŚCI PŁYNĄCE </a:t>
            </a:r>
            <a:br>
              <a:rPr sz="2800"/>
            </a:br>
            <a:r>
              <a:rPr b="0" lang="pt-BR" sz="2800" spc="-1" strike="noStrike">
                <a:solidFill>
                  <a:srgbClr val="223a66"/>
                </a:solidFill>
                <a:latin typeface="Avenir Book"/>
              </a:rPr>
              <a:t>Z MODLITWY</a:t>
            </a:r>
            <a:endParaRPr b="0" lang="pt-BR" sz="2800" spc="-1" strike="noStrike">
              <a:solidFill>
                <a:srgbClr val="000000"/>
              </a:solidFill>
              <a:latin typeface="Calibri"/>
            </a:endParaRPr>
          </a:p>
        </p:txBody>
      </p:sp>
      <p:sp>
        <p:nvSpPr>
          <p:cNvPr id="108" name="TextBox 2"/>
          <p:cNvSpPr/>
          <p:nvPr/>
        </p:nvSpPr>
        <p:spPr>
          <a:xfrm>
            <a:off x="1023840" y="4613760"/>
            <a:ext cx="9024480" cy="1736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pt-BR" sz="5400" spc="-1" strike="noStrike">
                <a:solidFill>
                  <a:srgbClr val="223a66"/>
                </a:solidFill>
                <a:latin typeface="Avenir Book"/>
              </a:rPr>
              <a:t>POPRAWIA NASZE ZDROWIE PSYCHICZNE</a:t>
            </a:r>
            <a:endParaRPr b="0" lang="pl-PL" sz="5400" spc="-1" strike="noStrike">
              <a:solidFill>
                <a:srgbClr val="000000"/>
              </a:solidFill>
              <a:latin typeface="Arial"/>
            </a:endParaRPr>
          </a:p>
        </p:txBody>
      </p:sp>
      <p:sp>
        <p:nvSpPr>
          <p:cNvPr id="109" name="Oval 1"/>
          <p:cNvSpPr/>
          <p:nvPr/>
        </p:nvSpPr>
        <p:spPr>
          <a:xfrm>
            <a:off x="455760" y="1512000"/>
            <a:ext cx="754920" cy="783720"/>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2400" spc="-1" strike="noStrike">
                <a:solidFill>
                  <a:srgbClr val="f2f2f2"/>
                </a:solidFill>
                <a:latin typeface="Arial Rounded MT Bold"/>
              </a:rPr>
              <a:t>3</a:t>
            </a:r>
            <a:endParaRPr b="0" lang="pl-PL" sz="2400" spc="-1" strike="noStrike">
              <a:solidFill>
                <a:srgbClr val="ffffff"/>
              </a:solidFill>
              <a:latin typeface="Arial"/>
            </a:endParaRPr>
          </a:p>
        </p:txBody>
      </p:sp>
      <p:sp>
        <p:nvSpPr>
          <p:cNvPr id="110" name="TextBox 3"/>
          <p:cNvSpPr/>
          <p:nvPr/>
        </p:nvSpPr>
        <p:spPr>
          <a:xfrm>
            <a:off x="1023840" y="3505680"/>
            <a:ext cx="5276160" cy="1095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pt-BR" sz="6600" spc="-1" strike="noStrike">
                <a:solidFill>
                  <a:srgbClr val="e1a230"/>
                </a:solidFill>
                <a:latin typeface="Arial Rounded MT Bold"/>
              </a:rPr>
              <a:t>MODLITWA</a:t>
            </a:r>
            <a:endParaRPr b="0" lang="pl-PL" sz="6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1" name="PlaceHolder 1"/>
          <p:cNvSpPr>
            <a:spLocks noGrp="1"/>
          </p:cNvSpPr>
          <p:nvPr>
            <p:ph/>
          </p:nvPr>
        </p:nvSpPr>
        <p:spPr>
          <a:xfrm>
            <a:off x="944280" y="436320"/>
            <a:ext cx="8616960" cy="2704320"/>
          </a:xfrm>
          <a:prstGeom prst="rect">
            <a:avLst/>
          </a:prstGeom>
          <a:noFill/>
          <a:ln w="0">
            <a:noFill/>
          </a:ln>
        </p:spPr>
        <p:txBody>
          <a:bodyPr anchor="t">
            <a:normAutofit fontScale="96000"/>
          </a:bodyPr>
          <a:p>
            <a:pPr indent="0" algn="ctr">
              <a:lnSpc>
                <a:spcPct val="110000"/>
              </a:lnSpc>
              <a:spcBef>
                <a:spcPts val="1001"/>
              </a:spcBef>
              <a:buNone/>
              <a:tabLst>
                <a:tab algn="l" pos="0"/>
              </a:tabLst>
            </a:pPr>
            <a:r>
              <a:rPr b="0" lang="en-US" sz="2800" spc="-1" strike="noStrike">
                <a:solidFill>
                  <a:srgbClr val="223a66"/>
                </a:solidFill>
                <a:latin typeface="Avenir Book"/>
                <a:ea typeface="DengXian"/>
              </a:rPr>
              <a:t>“</a:t>
            </a:r>
            <a:r>
              <a:rPr b="0" lang="en-US" sz="2800" spc="-1" strike="noStrike">
                <a:solidFill>
                  <a:srgbClr val="223a66"/>
                </a:solidFill>
                <a:latin typeface="Avenir Book"/>
                <a:ea typeface="DengXian"/>
              </a:rPr>
              <a:t>Przestańcie martwić się o cokolwiek. Raczej w każdej sprawie, gdy się modlicie i prosicie, z wdzięcznością przedstawiajcie swoje potrzeby Bogu. A pokój Boży, którego nie ogarnie żaden umysł, będzie w Chrystusie Jezusie strzegł waszych serc oraz myśli.” </a:t>
            </a:r>
            <a:r>
              <a:rPr b="1" lang="en-US" sz="2800" spc="-1" strike="noStrike">
                <a:solidFill>
                  <a:srgbClr val="223a66"/>
                </a:solidFill>
                <a:latin typeface="Avenir Book"/>
                <a:ea typeface="DengXian"/>
              </a:rPr>
              <a:t> List do Filipian 4,6-7</a:t>
            </a:r>
            <a:endParaRPr b="0" lang="pt-B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2844720" y="365040"/>
            <a:ext cx="7166880" cy="1325160"/>
          </a:xfrm>
          <a:prstGeom prst="rect">
            <a:avLst/>
          </a:prstGeom>
          <a:noFill/>
          <a:ln w="0">
            <a:noFill/>
          </a:ln>
        </p:spPr>
        <p:txBody>
          <a:bodyPr anchor="ctr">
            <a:normAutofit/>
          </a:bodyPr>
          <a:p>
            <a:pPr indent="0">
              <a:lnSpc>
                <a:spcPct val="90000"/>
              </a:lnSpc>
              <a:buNone/>
            </a:pPr>
            <a:r>
              <a:rPr b="1" lang="pt-BR" sz="4000" spc="-1" strike="noStrike">
                <a:solidFill>
                  <a:srgbClr val="223a66"/>
                </a:solidFill>
                <a:latin typeface="Caecilia LT Light"/>
              </a:rPr>
              <a:t>Badanie naukowe</a:t>
            </a:r>
            <a:endParaRPr b="0" lang="pt-BR" sz="4000" spc="-1" strike="noStrike">
              <a:solidFill>
                <a:srgbClr val="000000"/>
              </a:solidFill>
              <a:latin typeface="Calibri"/>
            </a:endParaRPr>
          </a:p>
        </p:txBody>
      </p:sp>
      <p:sp>
        <p:nvSpPr>
          <p:cNvPr id="113" name="PlaceHolder 2"/>
          <p:cNvSpPr>
            <a:spLocks noGrp="1"/>
          </p:cNvSpPr>
          <p:nvPr>
            <p:ph/>
          </p:nvPr>
        </p:nvSpPr>
        <p:spPr>
          <a:xfrm>
            <a:off x="2844720" y="1825560"/>
            <a:ext cx="7167240" cy="4350960"/>
          </a:xfrm>
          <a:prstGeom prst="rect">
            <a:avLst/>
          </a:prstGeom>
          <a:noFill/>
          <a:ln w="0">
            <a:noFill/>
          </a:ln>
        </p:spPr>
        <p:txBody>
          <a:bodyPr anchor="t">
            <a:normAutofit fontScale="92000"/>
          </a:bodyPr>
          <a:p>
            <a:pPr indent="0">
              <a:lnSpc>
                <a:spcPct val="90000"/>
              </a:lnSpc>
              <a:spcBef>
                <a:spcPts val="1417"/>
              </a:spcBef>
              <a:buNone/>
            </a:pPr>
            <a:r>
              <a:rPr b="0" lang="en-US" sz="2800" spc="-1" strike="noStrike">
                <a:solidFill>
                  <a:srgbClr val="223a66"/>
                </a:solidFill>
                <a:latin typeface="Avenir Book"/>
                <a:ea typeface="DengXian"/>
              </a:rPr>
              <a:t>Naukowcy z Uniwersytetu Baylora przeanalizowali dane 1,714 wolontariuszy, którzy wzięli udział w ich ostatnim badaniu na temat religii zatytułowanym „</a:t>
            </a:r>
            <a:r>
              <a:rPr b="0" lang="en-US" sz="2800" spc="-1" strike="noStrike">
                <a:solidFill>
                  <a:srgbClr val="223a66"/>
                </a:solidFill>
                <a:latin typeface="Avenir Book"/>
                <a:ea typeface="DengXian"/>
              </a:rPr>
              <a:t>Modlitwa i przywiązanie do Boga, a objawy zaburzeń związanych z lękiem wśród dorosłych mieszkańców USA</a:t>
            </a:r>
            <a:r>
              <a:rPr b="0" lang="en-US" sz="2800" spc="-1" strike="noStrike">
                <a:solidFill>
                  <a:srgbClr val="223a66"/>
                </a:solidFill>
                <a:latin typeface="Avenir Book"/>
                <a:ea typeface="DengXian"/>
              </a:rPr>
              <a:t>”. Odkryli, że osoby modlące się do kochającego i opiekuńczego Boga rzadziej doświadczają zaburzeń związanych z lękiem, takich jak zmartwienia, strach, nieśmiałość, lęk społeczny i zachowania obsesyjno-kompulsywne.</a:t>
            </a:r>
            <a:endParaRPr b="0" lang="pt-B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2844720" y="365040"/>
            <a:ext cx="7166880" cy="1325160"/>
          </a:xfrm>
          <a:prstGeom prst="rect">
            <a:avLst/>
          </a:prstGeom>
          <a:noFill/>
          <a:ln w="0">
            <a:noFill/>
          </a:ln>
        </p:spPr>
        <p:txBody>
          <a:bodyPr anchor="ctr">
            <a:normAutofit/>
          </a:bodyPr>
          <a:p>
            <a:pPr indent="0">
              <a:lnSpc>
                <a:spcPct val="90000"/>
              </a:lnSpc>
              <a:buNone/>
            </a:pPr>
            <a:r>
              <a:rPr b="1" lang="pt-BR" sz="4000" spc="-1" strike="noStrike">
                <a:solidFill>
                  <a:srgbClr val="223a66"/>
                </a:solidFill>
                <a:latin typeface="Caecilia LT Light"/>
              </a:rPr>
              <a:t>Artykuł</a:t>
            </a:r>
            <a:endParaRPr b="0" lang="pt-BR" sz="4000" spc="-1" strike="noStrike">
              <a:solidFill>
                <a:srgbClr val="000000"/>
              </a:solidFill>
              <a:latin typeface="Calibri"/>
            </a:endParaRPr>
          </a:p>
        </p:txBody>
      </p:sp>
      <p:sp>
        <p:nvSpPr>
          <p:cNvPr id="115" name="PlaceHolder 2"/>
          <p:cNvSpPr>
            <a:spLocks noGrp="1"/>
          </p:cNvSpPr>
          <p:nvPr>
            <p:ph/>
          </p:nvPr>
        </p:nvSpPr>
        <p:spPr>
          <a:xfrm>
            <a:off x="2844720" y="1825560"/>
            <a:ext cx="7167240" cy="4350960"/>
          </a:xfrm>
          <a:prstGeom prst="rect">
            <a:avLst/>
          </a:prstGeom>
          <a:noFill/>
          <a:ln w="0">
            <a:noFill/>
          </a:ln>
        </p:spPr>
        <p:txBody>
          <a:bodyPr anchor="t">
            <a:normAutofit fontScale="97000"/>
          </a:bodyPr>
          <a:p>
            <a:pPr indent="0">
              <a:lnSpc>
                <a:spcPct val="90000"/>
              </a:lnSpc>
              <a:buNone/>
              <a:tabLst>
                <a:tab algn="l" pos="0"/>
              </a:tabLst>
            </a:pPr>
            <a:r>
              <a:rPr b="0" lang="en-US" sz="2800" spc="-1" strike="noStrike">
                <a:solidFill>
                  <a:srgbClr val="223a66"/>
                </a:solidFill>
                <a:latin typeface="Avenir Book"/>
                <a:ea typeface="DengXian"/>
              </a:rPr>
              <a:t>Lekarze, którzy badali fizjologiczne efekty modlitwy, zgłaszają, że podczas modlitwy tętno i ciśnienie krwi obniżają się, a oddech się reguluje. Modlitwa redukuje stres oraz promuje poczucie kontroli i spokoju ducha. Choroby, które są spowodowane (przynajmniej częściowo) przez wzrost stresu, odpowiadają za ponad połowę wszystkich wizyt u lekarzy w Stanach Zjednoczonych.</a:t>
            </a:r>
            <a:endParaRPr b="0" lang="pt-BR" sz="2800" spc="-1" strike="noStrike">
              <a:solidFill>
                <a:srgbClr val="000000"/>
              </a:solidFill>
              <a:latin typeface="Calibri"/>
            </a:endParaRPr>
          </a:p>
          <a:p>
            <a:pPr indent="0">
              <a:lnSpc>
                <a:spcPct val="90000"/>
              </a:lnSpc>
              <a:buNone/>
              <a:tabLst>
                <a:tab algn="l" pos="0"/>
              </a:tabLst>
            </a:pPr>
            <a:endParaRPr b="0" lang="pt-BR" sz="2800" spc="-1" strike="noStrike">
              <a:solidFill>
                <a:srgbClr val="000000"/>
              </a:solidFill>
              <a:latin typeface="Calibri"/>
            </a:endParaRPr>
          </a:p>
          <a:p>
            <a:pPr indent="0">
              <a:lnSpc>
                <a:spcPct val="90000"/>
              </a:lnSpc>
              <a:buNone/>
              <a:tabLst>
                <a:tab algn="l" pos="0"/>
              </a:tabLst>
            </a:pPr>
            <a:r>
              <a:rPr b="0" lang="en-US" sz="2090" spc="-1" strike="noStrike">
                <a:solidFill>
                  <a:srgbClr val="223a66"/>
                </a:solidFill>
                <a:latin typeface="Avenir Book"/>
                <a:ea typeface="DengXian"/>
              </a:rPr>
              <a:t>Jenna Summers, AdventHealth</a:t>
            </a:r>
            <a:endParaRPr b="0" lang="pt-BR" sz="209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6" name="PlaceHolder 1"/>
          <p:cNvSpPr>
            <a:spLocks noGrp="1"/>
          </p:cNvSpPr>
          <p:nvPr>
            <p:ph/>
          </p:nvPr>
        </p:nvSpPr>
        <p:spPr>
          <a:xfrm>
            <a:off x="2844720" y="1825560"/>
            <a:ext cx="7167240" cy="4350960"/>
          </a:xfrm>
          <a:prstGeom prst="rect">
            <a:avLst/>
          </a:prstGeom>
          <a:noFill/>
          <a:ln w="0">
            <a:noFill/>
          </a:ln>
        </p:spPr>
        <p:txBody>
          <a:bodyPr anchor="t">
            <a:normAutofit/>
          </a:bodyPr>
          <a:p>
            <a:pPr indent="0">
              <a:lnSpc>
                <a:spcPct val="90000"/>
              </a:lnSpc>
              <a:buNone/>
              <a:tabLst>
                <a:tab algn="l" pos="0"/>
              </a:tabLst>
            </a:pPr>
            <a:r>
              <a:rPr b="0" lang="en-US" sz="2800" spc="-1" strike="noStrike">
                <a:solidFill>
                  <a:srgbClr val="223a66"/>
                </a:solidFill>
                <a:latin typeface="Avenir Book"/>
                <a:ea typeface="DengXian"/>
              </a:rPr>
              <a:t>Gdy modlimy się za innych, odsuwamy siebie na drugi plan</a:t>
            </a:r>
            <a:r>
              <a:rPr b="0" lang="en-US" sz="2800" spc="-1" strike="noStrike">
                <a:solidFill>
                  <a:srgbClr val="223a66"/>
                </a:solidFill>
                <a:latin typeface="Avenir Book"/>
                <a:ea typeface="DengXian"/>
              </a:rPr>
              <a:t> i skupiamy się na pomaganiu innym.</a:t>
            </a:r>
            <a:endParaRPr b="0" lang="pt-BR" sz="2800" spc="-1" strike="noStrike">
              <a:solidFill>
                <a:srgbClr val="000000"/>
              </a:solidFill>
              <a:latin typeface="Calibri"/>
            </a:endParaRPr>
          </a:p>
          <a:p>
            <a:pPr indent="0">
              <a:lnSpc>
                <a:spcPct val="90000"/>
              </a:lnSpc>
              <a:buNone/>
              <a:tabLst>
                <a:tab algn="l" pos="0"/>
              </a:tabLst>
            </a:pPr>
            <a:endParaRPr b="0" lang="pt-BR" sz="2800" spc="-1" strike="noStrike">
              <a:solidFill>
                <a:srgbClr val="000000"/>
              </a:solidFill>
              <a:latin typeface="Calibri"/>
            </a:endParaRPr>
          </a:p>
          <a:p>
            <a:pPr indent="0">
              <a:lnSpc>
                <a:spcPct val="90000"/>
              </a:lnSpc>
              <a:buNone/>
              <a:tabLst>
                <a:tab algn="l" pos="0"/>
              </a:tabLst>
            </a:pPr>
            <a:r>
              <a:rPr b="0" lang="en-US" sz="2800" spc="-1" strike="noStrike">
                <a:solidFill>
                  <a:srgbClr val="223a66"/>
                </a:solidFill>
                <a:latin typeface="Avenir Book"/>
                <a:ea typeface="DengXian"/>
              </a:rPr>
              <a:t>Wsparcie ze strony rodziny i przyjaciół może być bezcenne. Często to właśnie modlitwy bliskich przełamywały ciemność </a:t>
            </a:r>
            <a:endParaRPr b="0" lang="pt-BR" sz="2800" spc="-1" strike="noStrike">
              <a:solidFill>
                <a:srgbClr val="000000"/>
              </a:solidFill>
              <a:latin typeface="Calibri"/>
            </a:endParaRPr>
          </a:p>
          <a:p>
            <a:pPr indent="0">
              <a:lnSpc>
                <a:spcPct val="90000"/>
              </a:lnSpc>
              <a:buNone/>
              <a:tabLst>
                <a:tab algn="l" pos="0"/>
              </a:tabLst>
            </a:pPr>
            <a:r>
              <a:rPr b="0" lang="en-US" sz="2800" spc="-1" strike="noStrike">
                <a:solidFill>
                  <a:srgbClr val="223a66"/>
                </a:solidFill>
                <a:latin typeface="Avenir Book"/>
                <a:ea typeface="DengXian"/>
              </a:rPr>
              <a:t>w życiu strapionych.</a:t>
            </a:r>
            <a:endParaRPr b="0" lang="pt-B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273600" y="0"/>
            <a:ext cx="4635720" cy="1325160"/>
          </a:xfrm>
          <a:prstGeom prst="rect">
            <a:avLst/>
          </a:prstGeom>
          <a:noFill/>
          <a:ln w="0">
            <a:noFill/>
          </a:ln>
        </p:spPr>
        <p:txBody>
          <a:bodyPr anchor="ctr">
            <a:normAutofit fontScale="91000"/>
          </a:bodyPr>
          <a:p>
            <a:pPr indent="0">
              <a:lnSpc>
                <a:spcPct val="90000"/>
              </a:lnSpc>
              <a:buNone/>
            </a:pPr>
            <a:r>
              <a:rPr b="0" lang="pt-BR" sz="3600" spc="-1" strike="noStrike">
                <a:solidFill>
                  <a:srgbClr val="223a66"/>
                </a:solidFill>
                <a:latin typeface="Bahnschrift SemiBold"/>
              </a:rPr>
              <a:t>DO PRZEMYŚLENIA </a:t>
            </a:r>
            <a:br>
              <a:rPr sz="3600"/>
            </a:br>
            <a:r>
              <a:rPr b="0" lang="pt-BR" sz="3600" spc="-1" strike="noStrike">
                <a:solidFill>
                  <a:srgbClr val="223a66"/>
                </a:solidFill>
                <a:latin typeface="Bahnschrift SemiBold"/>
              </a:rPr>
              <a:t>I PRZEDYSKUTOWANIA</a:t>
            </a:r>
            <a:endParaRPr b="0" lang="pt-BR" sz="3600" spc="-1" strike="noStrike">
              <a:solidFill>
                <a:srgbClr val="000000"/>
              </a:solidFill>
              <a:latin typeface="Calibri"/>
            </a:endParaRPr>
          </a:p>
        </p:txBody>
      </p:sp>
      <p:sp>
        <p:nvSpPr>
          <p:cNvPr id="118" name="PlaceHolder 2"/>
          <p:cNvSpPr>
            <a:spLocks noGrp="1"/>
          </p:cNvSpPr>
          <p:nvPr>
            <p:ph/>
          </p:nvPr>
        </p:nvSpPr>
        <p:spPr>
          <a:xfrm>
            <a:off x="1690920" y="3896280"/>
            <a:ext cx="8452080" cy="2574000"/>
          </a:xfrm>
          <a:prstGeom prst="rect">
            <a:avLst/>
          </a:prstGeom>
          <a:noFill/>
          <a:ln w="0">
            <a:noFill/>
          </a:ln>
        </p:spPr>
        <p:txBody>
          <a:bodyPr anchor="t">
            <a:normAutofit fontScale="85000"/>
          </a:bodyPr>
          <a:p>
            <a:pPr indent="0" algn="just">
              <a:lnSpc>
                <a:spcPct val="90000"/>
              </a:lnSpc>
              <a:spcBef>
                <a:spcPts val="1417"/>
              </a:spcBef>
              <a:buNone/>
            </a:pPr>
            <a:r>
              <a:rPr b="1" lang="en-US" sz="3000" spc="-1" strike="noStrike">
                <a:solidFill>
                  <a:srgbClr val="223a66"/>
                </a:solidFill>
                <a:latin typeface="Avenir Book"/>
                <a:ea typeface="DengXian"/>
              </a:rPr>
              <a:t>• </a:t>
            </a:r>
            <a:r>
              <a:rPr b="1" lang="en-US" sz="3000" spc="-1" strike="noStrike">
                <a:solidFill>
                  <a:srgbClr val="0d0d0d"/>
                </a:solidFill>
                <a:latin typeface="Calibri"/>
                <a:ea typeface="DengXian"/>
              </a:rPr>
              <a:t>Na podstawie twoich doświadczeń, w jaki sposób modlitwa pomaga ci w radzeniu sobie z lękiem, zmartwieniami i stresem w twoim życiu oraz w życiu twojej rodziny?</a:t>
            </a:r>
            <a:endParaRPr b="0" lang="pt-BR" sz="3000" spc="-1" strike="noStrike">
              <a:solidFill>
                <a:srgbClr val="0d0d0d"/>
              </a:solidFill>
              <a:latin typeface="Calibri"/>
            </a:endParaRPr>
          </a:p>
          <a:p>
            <a:pPr indent="0" algn="just">
              <a:lnSpc>
                <a:spcPct val="90000"/>
              </a:lnSpc>
              <a:spcBef>
                <a:spcPts val="1417"/>
              </a:spcBef>
              <a:buNone/>
            </a:pPr>
            <a:r>
              <a:rPr b="1" lang="en-US" sz="3000" spc="-1" strike="noStrike">
                <a:solidFill>
                  <a:srgbClr val="223a66"/>
                </a:solidFill>
                <a:latin typeface="Avenir Book"/>
                <a:ea typeface="DengXian"/>
              </a:rPr>
              <a:t>• </a:t>
            </a:r>
            <a:r>
              <a:rPr b="1" lang="en-US" sz="3000" spc="-1" strike="noStrike">
                <a:solidFill>
                  <a:srgbClr val="0d0d0d"/>
                </a:solidFill>
                <a:latin typeface="Calibri"/>
                <a:ea typeface="DengXian"/>
              </a:rPr>
              <a:t>Czy modlitwa może przynieść korzyści zdrowiu psychicznemu osób zmagających się z chorobami śmiertelnymi?</a:t>
            </a:r>
            <a:endParaRPr b="0" lang="pt-BR" sz="3000" spc="-1" strike="noStrike">
              <a:solidFill>
                <a:srgbClr val="0d0d0d"/>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7" name="PlaceHolder 1"/>
          <p:cNvSpPr>
            <a:spLocks noGrp="1"/>
          </p:cNvSpPr>
          <p:nvPr>
            <p:ph/>
          </p:nvPr>
        </p:nvSpPr>
        <p:spPr>
          <a:xfrm>
            <a:off x="958320" y="754200"/>
            <a:ext cx="8379360" cy="2349000"/>
          </a:xfrm>
          <a:prstGeom prst="rect">
            <a:avLst/>
          </a:prstGeom>
          <a:noFill/>
          <a:ln w="0">
            <a:noFill/>
          </a:ln>
        </p:spPr>
        <p:txBody>
          <a:bodyPr anchor="t">
            <a:normAutofit fontScale="82000"/>
          </a:bodyPr>
          <a:p>
            <a:pPr indent="0">
              <a:lnSpc>
                <a:spcPct val="150000"/>
              </a:lnSpc>
              <a:spcBef>
                <a:spcPts val="1001"/>
              </a:spcBef>
              <a:buNone/>
              <a:tabLst>
                <a:tab algn="l" pos="0"/>
              </a:tabLst>
            </a:pPr>
            <a:r>
              <a:rPr b="1" lang="en-US" sz="2400" spc="-1" strike="noStrike">
                <a:solidFill>
                  <a:schemeClr val="accent1">
                    <a:lumMod val="50000"/>
                  </a:schemeClr>
                </a:solidFill>
                <a:latin typeface="Avenir Book"/>
                <a:ea typeface="DengXian"/>
              </a:rPr>
              <a:t>“</a:t>
            </a:r>
            <a:r>
              <a:rPr b="1" lang="en-US" sz="2400" spc="-1" strike="noStrike">
                <a:solidFill>
                  <a:schemeClr val="accent1">
                    <a:lumMod val="50000"/>
                  </a:schemeClr>
                </a:solidFill>
                <a:latin typeface="Avenir Book"/>
                <a:ea typeface="DengXian"/>
              </a:rPr>
              <a:t>(…) modlitwa jest jednym z najważniejszych obowiązków. Bez tego nie można iść drogą prawdziwego chrześcijaństwa. Ona wznosi, wzmacnia i uszlachetnia, jest rozmową  z Bogiem”</a:t>
            </a:r>
            <a:endParaRPr b="0" lang="pt-BR" sz="2400" spc="-1" strike="noStrike">
              <a:solidFill>
                <a:srgbClr val="000000"/>
              </a:solidFill>
              <a:latin typeface="Calibri"/>
            </a:endParaRPr>
          </a:p>
          <a:p>
            <a:pPr indent="0" algn="r">
              <a:lnSpc>
                <a:spcPct val="150000"/>
              </a:lnSpc>
              <a:spcBef>
                <a:spcPts val="1001"/>
              </a:spcBef>
              <a:buNone/>
              <a:tabLst>
                <a:tab algn="l" pos="0"/>
              </a:tabLst>
            </a:pPr>
            <a:r>
              <a:rPr b="0" lang="en-US" sz="1800" spc="-1" strike="noStrike">
                <a:solidFill>
                  <a:schemeClr val="accent1">
                    <a:lumMod val="50000"/>
                  </a:schemeClr>
                </a:solidFill>
                <a:latin typeface="Calibri"/>
                <a:ea typeface="DengXian"/>
              </a:rPr>
              <a:t>Ellen G. White, Świadectwa dla zboru II, 312.2</a:t>
            </a:r>
            <a:endParaRPr b="0" lang="pt-B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291960" y="0"/>
            <a:ext cx="4011120" cy="1325160"/>
          </a:xfrm>
          <a:prstGeom prst="rect">
            <a:avLst/>
          </a:prstGeom>
          <a:noFill/>
          <a:ln w="0">
            <a:noFill/>
          </a:ln>
        </p:spPr>
        <p:txBody>
          <a:bodyPr anchor="ctr">
            <a:noAutofit/>
          </a:bodyPr>
          <a:p>
            <a:pPr indent="0">
              <a:lnSpc>
                <a:spcPct val="90000"/>
              </a:lnSpc>
              <a:buNone/>
            </a:pPr>
            <a:r>
              <a:rPr b="0" lang="pt-BR" sz="2800" spc="-1" strike="noStrike">
                <a:solidFill>
                  <a:srgbClr val="223a66"/>
                </a:solidFill>
                <a:latin typeface="Avenir Book"/>
              </a:rPr>
              <a:t>KORZYŚCI PŁYNĄCE </a:t>
            </a:r>
            <a:br>
              <a:rPr sz="2800"/>
            </a:br>
            <a:r>
              <a:rPr b="0" lang="pt-BR" sz="2800" spc="-1" strike="noStrike">
                <a:solidFill>
                  <a:srgbClr val="223a66"/>
                </a:solidFill>
                <a:latin typeface="Avenir Book"/>
              </a:rPr>
              <a:t>Z MODLITWY</a:t>
            </a:r>
            <a:endParaRPr b="0" lang="pt-BR" sz="2800" spc="-1" strike="noStrike">
              <a:solidFill>
                <a:srgbClr val="000000"/>
              </a:solidFill>
              <a:latin typeface="Calibri"/>
            </a:endParaRPr>
          </a:p>
        </p:txBody>
      </p:sp>
      <p:sp>
        <p:nvSpPr>
          <p:cNvPr id="120" name="TextBox 2"/>
          <p:cNvSpPr/>
          <p:nvPr/>
        </p:nvSpPr>
        <p:spPr>
          <a:xfrm>
            <a:off x="1023840" y="4613760"/>
            <a:ext cx="902448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pt-BR" sz="5400" spc="-1" strike="noStrike">
                <a:solidFill>
                  <a:srgbClr val="223a66"/>
                </a:solidFill>
                <a:latin typeface="Avenir Book"/>
              </a:rPr>
              <a:t>ZWIĘKSZA NASZĄ WDZIĘCZNOŚĆ</a:t>
            </a:r>
            <a:endParaRPr b="0" lang="pl-PL" sz="5400" spc="-1" strike="noStrike">
              <a:solidFill>
                <a:srgbClr val="000000"/>
              </a:solidFill>
              <a:latin typeface="Arial"/>
            </a:endParaRPr>
          </a:p>
        </p:txBody>
      </p:sp>
      <p:sp>
        <p:nvSpPr>
          <p:cNvPr id="121" name="Oval 1"/>
          <p:cNvSpPr/>
          <p:nvPr/>
        </p:nvSpPr>
        <p:spPr>
          <a:xfrm>
            <a:off x="455760" y="1401480"/>
            <a:ext cx="754920" cy="783720"/>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2400" spc="-1" strike="noStrike">
                <a:solidFill>
                  <a:srgbClr val="f2f2f2"/>
                </a:solidFill>
                <a:latin typeface="Arial Rounded MT Bold"/>
              </a:rPr>
              <a:t>4</a:t>
            </a:r>
            <a:endParaRPr b="0" lang="pl-PL" sz="2400" spc="-1" strike="noStrike">
              <a:solidFill>
                <a:srgbClr val="ffffff"/>
              </a:solidFill>
              <a:latin typeface="Arial"/>
            </a:endParaRPr>
          </a:p>
        </p:txBody>
      </p:sp>
      <p:sp>
        <p:nvSpPr>
          <p:cNvPr id="122" name="TextBox 3"/>
          <p:cNvSpPr/>
          <p:nvPr/>
        </p:nvSpPr>
        <p:spPr>
          <a:xfrm>
            <a:off x="1023840" y="3505680"/>
            <a:ext cx="5816160" cy="1095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pt-BR" sz="6600" spc="-1" strike="noStrike">
                <a:solidFill>
                  <a:srgbClr val="e1a230"/>
                </a:solidFill>
                <a:latin typeface="Arial Rounded MT Bold"/>
              </a:rPr>
              <a:t>MODLITWA</a:t>
            </a:r>
            <a:endParaRPr b="0" lang="pl-PL" sz="6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3" name="PlaceHolder 1"/>
          <p:cNvSpPr>
            <a:spLocks noGrp="1"/>
          </p:cNvSpPr>
          <p:nvPr>
            <p:ph/>
          </p:nvPr>
        </p:nvSpPr>
        <p:spPr>
          <a:xfrm>
            <a:off x="944280" y="436320"/>
            <a:ext cx="8616960" cy="2704320"/>
          </a:xfrm>
          <a:prstGeom prst="rect">
            <a:avLst/>
          </a:prstGeom>
          <a:noFill/>
          <a:ln w="0">
            <a:noFill/>
          </a:ln>
        </p:spPr>
        <p:txBody>
          <a:bodyPr anchor="ctr">
            <a:normAutofit/>
          </a:bodyPr>
          <a:p>
            <a:pPr indent="0">
              <a:lnSpc>
                <a:spcPct val="110000"/>
              </a:lnSpc>
              <a:spcBef>
                <a:spcPts val="1001"/>
              </a:spcBef>
              <a:buNone/>
              <a:tabLst>
                <a:tab algn="l" pos="0"/>
              </a:tabLst>
            </a:pPr>
            <a:r>
              <a:rPr b="0" lang="en-US" sz="3200" spc="-1" strike="noStrike">
                <a:solidFill>
                  <a:srgbClr val="223a66"/>
                </a:solidFill>
                <a:latin typeface="Avenir Book"/>
                <a:ea typeface="DengXian"/>
              </a:rPr>
              <a:t>“</a:t>
            </a:r>
            <a:r>
              <a:rPr b="0" lang="en-US" sz="3200" spc="-1" strike="noStrike">
                <a:solidFill>
                  <a:srgbClr val="223a66"/>
                </a:solidFill>
                <a:latin typeface="Avenir Book"/>
                <a:ea typeface="DengXian"/>
              </a:rPr>
              <a:t>Zawsze się radujcie. Nieustannie się módlcie. Za wszystko dziękujcie, gdyż taka jest wola Boża w Chrystusie Jezusie względem was.” </a:t>
            </a:r>
            <a:endParaRPr b="0" lang="pt-BR" sz="3200" spc="-1" strike="noStrike">
              <a:solidFill>
                <a:srgbClr val="000000"/>
              </a:solidFill>
              <a:latin typeface="Calibri"/>
            </a:endParaRPr>
          </a:p>
          <a:p>
            <a:pPr indent="0">
              <a:lnSpc>
                <a:spcPct val="110000"/>
              </a:lnSpc>
              <a:spcBef>
                <a:spcPts val="1001"/>
              </a:spcBef>
              <a:buNone/>
              <a:tabLst>
                <a:tab algn="l" pos="0"/>
              </a:tabLst>
            </a:pPr>
            <a:r>
              <a:rPr b="1" lang="en-US" sz="3200" spc="-1" strike="noStrike">
                <a:solidFill>
                  <a:srgbClr val="223a66"/>
                </a:solidFill>
                <a:latin typeface="Avenir Book"/>
                <a:ea typeface="DengXian"/>
              </a:rPr>
              <a:t>1 List do Tesaloniczan 5,16-18</a:t>
            </a:r>
            <a:endParaRPr b="0" lang="pt-B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4" name="PlaceHolder 1"/>
          <p:cNvSpPr>
            <a:spLocks noGrp="1"/>
          </p:cNvSpPr>
          <p:nvPr>
            <p:ph/>
          </p:nvPr>
        </p:nvSpPr>
        <p:spPr>
          <a:xfrm>
            <a:off x="3073320" y="1498680"/>
            <a:ext cx="7167240" cy="4350960"/>
          </a:xfrm>
          <a:prstGeom prst="rect">
            <a:avLst/>
          </a:prstGeom>
          <a:noFill/>
          <a:ln w="0">
            <a:noFill/>
          </a:ln>
        </p:spPr>
        <p:txBody>
          <a:bodyPr anchor="t">
            <a:normAutofit/>
          </a:bodyPr>
          <a:p>
            <a:pPr indent="0">
              <a:lnSpc>
                <a:spcPct val="90000"/>
              </a:lnSpc>
              <a:buNone/>
              <a:tabLst>
                <a:tab algn="l" pos="0"/>
              </a:tabLst>
            </a:pPr>
            <a:r>
              <a:rPr b="0" lang="en-US" sz="2800" spc="-1" strike="noStrike">
                <a:solidFill>
                  <a:srgbClr val="223a66"/>
                </a:solidFill>
                <a:latin typeface="Avenir Book"/>
                <a:ea typeface="DengXian"/>
              </a:rPr>
              <a:t>"Nic tak nie sprzyja zdrowiu ciała i duszy, jak duch wdzięczności i chwały. Stawianie oporu melancholijnym, niezadowolonym myślom i uczuciom to pozytywny obowiązek — tak samo ważny, jak obowiązek modlitwy. Jeśli zmierzamy do nieba, to jak możemy iść jak grupa żałobników, narzekając i skarżąc się przez całą drogę do domu naszego Ojca?" </a:t>
            </a:r>
            <a:endParaRPr b="0" lang="pt-BR" sz="2800" spc="-1" strike="noStrike">
              <a:solidFill>
                <a:srgbClr val="000000"/>
              </a:solidFill>
              <a:latin typeface="Calibri"/>
            </a:endParaRPr>
          </a:p>
          <a:p>
            <a:pPr indent="0">
              <a:lnSpc>
                <a:spcPct val="90000"/>
              </a:lnSpc>
              <a:buNone/>
              <a:tabLst>
                <a:tab algn="l" pos="0"/>
              </a:tabLst>
            </a:pPr>
            <a:endParaRPr b="0" lang="pt-BR" sz="2800" spc="-1" strike="noStrike">
              <a:solidFill>
                <a:srgbClr val="000000"/>
              </a:solidFill>
              <a:latin typeface="Calibri"/>
            </a:endParaRPr>
          </a:p>
          <a:p>
            <a:pPr indent="0">
              <a:lnSpc>
                <a:spcPct val="90000"/>
              </a:lnSpc>
              <a:buNone/>
              <a:tabLst>
                <a:tab algn="l" pos="0"/>
              </a:tabLst>
            </a:pPr>
            <a:r>
              <a:rPr b="0" lang="en-US" sz="2000" spc="-1" strike="noStrike">
                <a:solidFill>
                  <a:srgbClr val="223a66"/>
                </a:solidFill>
                <a:latin typeface="Avenir Book"/>
                <a:ea typeface="DengXian"/>
              </a:rPr>
              <a:t>Ellen G. White, </a:t>
            </a:r>
            <a:r>
              <a:rPr b="0" i="1" lang="en-US" sz="2000" spc="-1" strike="noStrike">
                <a:solidFill>
                  <a:srgbClr val="223a66"/>
                </a:solidFill>
                <a:latin typeface="Avenir Book"/>
                <a:ea typeface="DengXian"/>
              </a:rPr>
              <a:t>Ministry of Healing, p. 25</a:t>
            </a:r>
            <a:endParaRPr b="0" lang="pt-BR" sz="2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5" name="PlaceHolder 1"/>
          <p:cNvSpPr>
            <a:spLocks noGrp="1"/>
          </p:cNvSpPr>
          <p:nvPr>
            <p:ph/>
          </p:nvPr>
        </p:nvSpPr>
        <p:spPr>
          <a:xfrm>
            <a:off x="968040" y="614880"/>
            <a:ext cx="8379360" cy="2585160"/>
          </a:xfrm>
          <a:prstGeom prst="rect">
            <a:avLst/>
          </a:prstGeom>
          <a:noFill/>
          <a:ln w="0">
            <a:noFill/>
          </a:ln>
        </p:spPr>
        <p:txBody>
          <a:bodyPr anchor="t">
            <a:normAutofit fontScale="92000"/>
          </a:bodyPr>
          <a:p>
            <a:pPr indent="0">
              <a:lnSpc>
                <a:spcPct val="150000"/>
              </a:lnSpc>
              <a:spcBef>
                <a:spcPts val="1001"/>
              </a:spcBef>
              <a:buNone/>
              <a:tabLst>
                <a:tab algn="l" pos="0"/>
              </a:tabLst>
            </a:pPr>
            <a:r>
              <a:rPr b="0" lang="en-US" sz="3200" spc="-1" strike="noStrike">
                <a:solidFill>
                  <a:srgbClr val="223a66"/>
                </a:solidFill>
                <a:latin typeface="Avenir Book"/>
                <a:ea typeface="Times New Roman"/>
              </a:rPr>
              <a:t>“</a:t>
            </a:r>
            <a:r>
              <a:rPr b="0" lang="en-US" sz="3200" spc="-1" strike="noStrike">
                <a:solidFill>
                  <a:srgbClr val="223a66"/>
                </a:solidFill>
                <a:latin typeface="Avenir Book"/>
                <a:ea typeface="Times New Roman"/>
              </a:rPr>
              <a:t>Alleluja! Chwal, moja duszo, PANA! Pragnę wielbić PANA, póki życia we mnie, Pragnę grać memu Bogu, dopóki jestem.” </a:t>
            </a:r>
            <a:r>
              <a:rPr b="1" lang="en-US" sz="3200" spc="-1" strike="noStrike">
                <a:solidFill>
                  <a:srgbClr val="223a66"/>
                </a:solidFill>
                <a:latin typeface="Avenir Book"/>
                <a:ea typeface="Times New Roman"/>
              </a:rPr>
              <a:t>Psalm 146,1-2</a:t>
            </a:r>
            <a:endParaRPr b="0" lang="pt-BR" sz="3200" spc="-1" strike="noStrike">
              <a:solidFill>
                <a:srgbClr val="000000"/>
              </a:solidFill>
              <a:latin typeface="Calibri"/>
            </a:endParaRPr>
          </a:p>
          <a:p>
            <a:pPr indent="0">
              <a:lnSpc>
                <a:spcPct val="150000"/>
              </a:lnSpc>
              <a:spcBef>
                <a:spcPts val="1001"/>
              </a:spcBef>
              <a:buNone/>
              <a:tabLst>
                <a:tab algn="l" pos="0"/>
              </a:tabLst>
            </a:pPr>
            <a:endParaRPr b="0" lang="pt-B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273600" y="0"/>
            <a:ext cx="4635720" cy="1325160"/>
          </a:xfrm>
          <a:prstGeom prst="rect">
            <a:avLst/>
          </a:prstGeom>
          <a:noFill/>
          <a:ln w="0">
            <a:noFill/>
          </a:ln>
        </p:spPr>
        <p:txBody>
          <a:bodyPr anchor="ctr">
            <a:normAutofit fontScale="91000"/>
          </a:bodyPr>
          <a:p>
            <a:pPr indent="0">
              <a:lnSpc>
                <a:spcPct val="90000"/>
              </a:lnSpc>
              <a:buNone/>
            </a:pPr>
            <a:r>
              <a:rPr b="0" lang="pt-BR" sz="3600" spc="-1" strike="noStrike">
                <a:solidFill>
                  <a:srgbClr val="223a66"/>
                </a:solidFill>
                <a:latin typeface="Bahnschrift SemiBold"/>
              </a:rPr>
              <a:t>DO PRZEMYŚLENIA </a:t>
            </a:r>
            <a:br>
              <a:rPr sz="3600"/>
            </a:br>
            <a:r>
              <a:rPr b="0" lang="pt-BR" sz="3600" spc="-1" strike="noStrike">
                <a:solidFill>
                  <a:srgbClr val="223a66"/>
                </a:solidFill>
                <a:latin typeface="Bahnschrift SemiBold"/>
              </a:rPr>
              <a:t>I PRZEDYSKUTOWANIA</a:t>
            </a:r>
            <a:endParaRPr b="0" lang="pt-BR" sz="3600" spc="-1" strike="noStrike">
              <a:solidFill>
                <a:srgbClr val="000000"/>
              </a:solidFill>
              <a:latin typeface="Calibri"/>
            </a:endParaRPr>
          </a:p>
        </p:txBody>
      </p:sp>
      <p:sp>
        <p:nvSpPr>
          <p:cNvPr id="127" name="PlaceHolder 2"/>
          <p:cNvSpPr>
            <a:spLocks noGrp="1"/>
          </p:cNvSpPr>
          <p:nvPr>
            <p:ph/>
          </p:nvPr>
        </p:nvSpPr>
        <p:spPr>
          <a:xfrm>
            <a:off x="1690920" y="3896280"/>
            <a:ext cx="8452080" cy="2574000"/>
          </a:xfrm>
          <a:prstGeom prst="rect">
            <a:avLst/>
          </a:prstGeom>
          <a:noFill/>
          <a:ln w="0">
            <a:noFill/>
          </a:ln>
        </p:spPr>
        <p:txBody>
          <a:bodyPr anchor="t">
            <a:normAutofit fontScale="86000"/>
          </a:bodyPr>
          <a:p>
            <a:pPr marL="294840" indent="-294840">
              <a:lnSpc>
                <a:spcPct val="90000"/>
              </a:lnSpc>
              <a:buClr>
                <a:srgbClr val="ff7b1a"/>
              </a:buClr>
              <a:buFont typeface="Symbol"/>
              <a:buChar char=""/>
            </a:pPr>
            <a:r>
              <a:rPr b="0" lang="en-US" sz="3000" spc="-1" strike="noStrike">
                <a:solidFill>
                  <a:srgbClr val="223a66"/>
                </a:solidFill>
                <a:latin typeface="Avenir Book"/>
                <a:ea typeface="Times New Roman"/>
              </a:rPr>
              <a:t>Apostoł Paweł powiedział, żebyśmy wyrażali wdzięczność we wszystkich okolicznościach. Czy łatwo jest wyrażać wdzięczność, gdy napotykamy trudne sytuacje w życiu?</a:t>
            </a:r>
            <a:endParaRPr b="0" lang="pt-BR" sz="3000" spc="-1" strike="noStrike">
              <a:solidFill>
                <a:srgbClr val="000000"/>
              </a:solidFill>
              <a:latin typeface="Calibri"/>
            </a:endParaRPr>
          </a:p>
          <a:p>
            <a:pPr marL="294840" indent="0">
              <a:lnSpc>
                <a:spcPct val="90000"/>
              </a:lnSpc>
              <a:buNone/>
            </a:pPr>
            <a:endParaRPr b="0" lang="pt-BR" sz="3000" spc="-1" strike="noStrike">
              <a:solidFill>
                <a:srgbClr val="000000"/>
              </a:solidFill>
              <a:latin typeface="Calibri"/>
            </a:endParaRPr>
          </a:p>
          <a:p>
            <a:pPr marL="294840" indent="-294840">
              <a:lnSpc>
                <a:spcPct val="90000"/>
              </a:lnSpc>
              <a:buClr>
                <a:srgbClr val="ff7b1a"/>
              </a:buClr>
              <a:buFont typeface="Symbol"/>
              <a:buChar char=""/>
            </a:pPr>
            <a:r>
              <a:rPr b="0" lang="en-US" sz="3000" spc="-1" strike="noStrike">
                <a:solidFill>
                  <a:srgbClr val="223a66"/>
                </a:solidFill>
                <a:latin typeface="Avenir Book"/>
                <a:ea typeface="Times New Roman"/>
              </a:rPr>
              <a:t>Podziel się kilkoma sugestiami, jak być wdzięcznym Bogu nawet w trudnych chwilach.</a:t>
            </a:r>
            <a:endParaRPr b="0" lang="pt-BR" sz="3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291960" y="0"/>
            <a:ext cx="4011120" cy="1325160"/>
          </a:xfrm>
          <a:prstGeom prst="rect">
            <a:avLst/>
          </a:prstGeom>
          <a:noFill/>
          <a:ln w="0">
            <a:noFill/>
          </a:ln>
        </p:spPr>
        <p:txBody>
          <a:bodyPr anchor="ctr">
            <a:noAutofit/>
          </a:bodyPr>
          <a:p>
            <a:pPr indent="0">
              <a:lnSpc>
                <a:spcPct val="90000"/>
              </a:lnSpc>
              <a:buNone/>
            </a:pPr>
            <a:r>
              <a:rPr b="0" lang="pt-BR" sz="2800" spc="-1" strike="noStrike">
                <a:solidFill>
                  <a:srgbClr val="223a66"/>
                </a:solidFill>
                <a:latin typeface="Avenir Book"/>
              </a:rPr>
              <a:t>KORZYŚCI PŁYNĄCE </a:t>
            </a:r>
            <a:br>
              <a:rPr sz="2800"/>
            </a:br>
            <a:r>
              <a:rPr b="0" lang="pt-BR" sz="2800" spc="-1" strike="noStrike">
                <a:solidFill>
                  <a:srgbClr val="223a66"/>
                </a:solidFill>
                <a:latin typeface="Avenir Book"/>
              </a:rPr>
              <a:t>Z MODLITWY</a:t>
            </a:r>
            <a:endParaRPr b="0" lang="pt-BR" sz="2800" spc="-1" strike="noStrike">
              <a:solidFill>
                <a:srgbClr val="000000"/>
              </a:solidFill>
              <a:latin typeface="Calibri"/>
            </a:endParaRPr>
          </a:p>
        </p:txBody>
      </p:sp>
      <p:sp>
        <p:nvSpPr>
          <p:cNvPr id="129" name="TextBox 2"/>
          <p:cNvSpPr/>
          <p:nvPr/>
        </p:nvSpPr>
        <p:spPr>
          <a:xfrm>
            <a:off x="1023840" y="4613760"/>
            <a:ext cx="9024480" cy="2100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pt-BR" sz="4400" spc="-1" strike="noStrike">
                <a:solidFill>
                  <a:srgbClr val="223a66"/>
                </a:solidFill>
                <a:latin typeface="Avenir Book"/>
              </a:rPr>
              <a:t>POMAGA NAM STAWAĆ SIĘ BARDZIEJ PODOBNYMI DO JEZUSA</a:t>
            </a:r>
            <a:endParaRPr b="0" lang="pl-PL" sz="4400" spc="-1" strike="noStrike">
              <a:solidFill>
                <a:srgbClr val="000000"/>
              </a:solidFill>
              <a:latin typeface="Arial"/>
            </a:endParaRPr>
          </a:p>
        </p:txBody>
      </p:sp>
      <p:sp>
        <p:nvSpPr>
          <p:cNvPr id="130" name="Oval 1"/>
          <p:cNvSpPr/>
          <p:nvPr/>
        </p:nvSpPr>
        <p:spPr>
          <a:xfrm>
            <a:off x="455760" y="1329480"/>
            <a:ext cx="754920" cy="783720"/>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2400" spc="-1" strike="noStrike">
                <a:solidFill>
                  <a:srgbClr val="f2f2f2"/>
                </a:solidFill>
                <a:latin typeface="Arial Rounded MT Bold"/>
              </a:rPr>
              <a:t>5</a:t>
            </a:r>
            <a:endParaRPr b="0" lang="pl-PL" sz="2400" spc="-1" strike="noStrike">
              <a:solidFill>
                <a:srgbClr val="ffffff"/>
              </a:solidFill>
              <a:latin typeface="Arial"/>
            </a:endParaRPr>
          </a:p>
        </p:txBody>
      </p:sp>
      <p:sp>
        <p:nvSpPr>
          <p:cNvPr id="131" name="TextBox 3"/>
          <p:cNvSpPr/>
          <p:nvPr/>
        </p:nvSpPr>
        <p:spPr>
          <a:xfrm>
            <a:off x="1023840" y="3505680"/>
            <a:ext cx="5816160" cy="1095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pt-BR" sz="6600" spc="-1" strike="noStrike">
                <a:solidFill>
                  <a:srgbClr val="e1a230"/>
                </a:solidFill>
                <a:latin typeface="Arial Rounded MT Bold"/>
              </a:rPr>
              <a:t>MODLITWA</a:t>
            </a:r>
            <a:endParaRPr b="0" lang="pl-PL" sz="6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2" name="PlaceHolder 1"/>
          <p:cNvSpPr>
            <a:spLocks noGrp="1"/>
          </p:cNvSpPr>
          <p:nvPr>
            <p:ph/>
          </p:nvPr>
        </p:nvSpPr>
        <p:spPr>
          <a:xfrm>
            <a:off x="944280" y="436320"/>
            <a:ext cx="8616960" cy="2704320"/>
          </a:xfrm>
          <a:prstGeom prst="rect">
            <a:avLst/>
          </a:prstGeom>
          <a:noFill/>
          <a:ln w="0">
            <a:noFill/>
          </a:ln>
        </p:spPr>
        <p:txBody>
          <a:bodyPr anchor="ctr">
            <a:normAutofit fontScale="97000"/>
          </a:bodyPr>
          <a:p>
            <a:pPr indent="0">
              <a:lnSpc>
                <a:spcPct val="110000"/>
              </a:lnSpc>
              <a:spcBef>
                <a:spcPts val="1001"/>
              </a:spcBef>
              <a:buNone/>
              <a:tabLst>
                <a:tab algn="l" pos="0"/>
              </a:tabLst>
            </a:pPr>
            <a:r>
              <a:rPr b="0" lang="en-US" sz="3200" spc="-1" strike="noStrike">
                <a:solidFill>
                  <a:srgbClr val="223a66"/>
                </a:solidFill>
                <a:latin typeface="Avenir Book"/>
                <a:ea typeface="Times New Roman"/>
              </a:rPr>
              <a:t>“</a:t>
            </a:r>
            <a:r>
              <a:rPr b="0" lang="en-US" sz="3200" spc="-1" strike="noStrike">
                <a:solidFill>
                  <a:srgbClr val="223a66"/>
                </a:solidFill>
                <a:latin typeface="Avenir Book"/>
                <a:ea typeface="Times New Roman"/>
              </a:rPr>
              <a:t>Myślcie nie o tym, jak się wybić kosztem innych lub zaspokoić własną próżność, ale raczej w pokorze uważajcie jedni drugich za ważniejszych od siebie.” </a:t>
            </a:r>
            <a:r>
              <a:rPr b="1" lang="en-US" sz="3200" spc="-1" strike="noStrike">
                <a:solidFill>
                  <a:srgbClr val="223a66"/>
                </a:solidFill>
                <a:latin typeface="Avenir Book"/>
                <a:ea typeface="Times New Roman"/>
              </a:rPr>
              <a:t>List do Filipian 2,3</a:t>
            </a:r>
            <a:r>
              <a:rPr b="1" lang="en-US" sz="3600" spc="-1" strike="noStrike">
                <a:solidFill>
                  <a:srgbClr val="223a66"/>
                </a:solidFill>
                <a:latin typeface="Avenir Book"/>
                <a:ea typeface="Times New Roman"/>
              </a:rPr>
              <a:t> </a:t>
            </a:r>
            <a:endParaRPr b="0" lang="pt-BR" sz="3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3" name="PlaceHolder 1"/>
          <p:cNvSpPr>
            <a:spLocks noGrp="1"/>
          </p:cNvSpPr>
          <p:nvPr>
            <p:ph/>
          </p:nvPr>
        </p:nvSpPr>
        <p:spPr>
          <a:xfrm>
            <a:off x="944280" y="436320"/>
            <a:ext cx="8616960" cy="2704320"/>
          </a:xfrm>
          <a:prstGeom prst="rect">
            <a:avLst/>
          </a:prstGeom>
          <a:noFill/>
          <a:ln w="0">
            <a:noFill/>
          </a:ln>
        </p:spPr>
        <p:txBody>
          <a:bodyPr anchor="ctr">
            <a:normAutofit fontScale="93000"/>
          </a:bodyPr>
          <a:p>
            <a:pPr indent="0">
              <a:lnSpc>
                <a:spcPct val="110000"/>
              </a:lnSpc>
              <a:spcBef>
                <a:spcPts val="1001"/>
              </a:spcBef>
              <a:buNone/>
              <a:tabLst>
                <a:tab algn="l" pos="0"/>
              </a:tabLst>
            </a:pPr>
            <a:r>
              <a:rPr b="0" lang="en-US" sz="3200" spc="-1" strike="noStrike">
                <a:solidFill>
                  <a:srgbClr val="223a66"/>
                </a:solidFill>
                <a:latin typeface="Avenir Book"/>
                <a:ea typeface="DengXian"/>
              </a:rPr>
              <a:t>“</a:t>
            </a:r>
            <a:r>
              <a:rPr b="0" lang="en-US" sz="3200" spc="-1" strike="noStrike">
                <a:solidFill>
                  <a:srgbClr val="223a66"/>
                </a:solidFill>
                <a:latin typeface="Avenir Book"/>
                <a:ea typeface="DengXian"/>
              </a:rPr>
              <a:t>My wszyscy więc, z odsłoniętą twarzą, odbijając niczym w zwierciadle chwałę Pana, przeobrażamy się na obraz jej samej, z chwały w chwałę - tak, jak to sprawia Duch Pana.” </a:t>
            </a:r>
            <a:endParaRPr b="0" lang="pt-BR" sz="3200" spc="-1" strike="noStrike">
              <a:solidFill>
                <a:srgbClr val="000000"/>
              </a:solidFill>
              <a:latin typeface="Calibri"/>
            </a:endParaRPr>
          </a:p>
          <a:p>
            <a:pPr indent="0">
              <a:lnSpc>
                <a:spcPct val="110000"/>
              </a:lnSpc>
              <a:spcBef>
                <a:spcPts val="1001"/>
              </a:spcBef>
              <a:buNone/>
              <a:tabLst>
                <a:tab algn="l" pos="0"/>
              </a:tabLst>
            </a:pPr>
            <a:r>
              <a:rPr b="1" lang="en-US" sz="3200" spc="-1" strike="noStrike">
                <a:solidFill>
                  <a:srgbClr val="223a66"/>
                </a:solidFill>
                <a:latin typeface="Avenir Book"/>
                <a:ea typeface="DengXian"/>
              </a:rPr>
              <a:t>2 List do Koryntian 3,18</a:t>
            </a:r>
            <a:r>
              <a:rPr b="1" lang="en-US" sz="3600" spc="-1" strike="noStrike">
                <a:solidFill>
                  <a:srgbClr val="223a66"/>
                </a:solidFill>
                <a:latin typeface="Avenir Book"/>
                <a:ea typeface="DengXian"/>
              </a:rPr>
              <a:t> </a:t>
            </a:r>
            <a:endParaRPr b="0" lang="pt-BR" sz="3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2844720" y="365040"/>
            <a:ext cx="7166880" cy="1325160"/>
          </a:xfrm>
          <a:prstGeom prst="rect">
            <a:avLst/>
          </a:prstGeom>
          <a:noFill/>
          <a:ln w="0">
            <a:noFill/>
          </a:ln>
        </p:spPr>
        <p:txBody>
          <a:bodyPr anchor="ctr">
            <a:normAutofit/>
          </a:bodyPr>
          <a:p>
            <a:pPr indent="0">
              <a:lnSpc>
                <a:spcPct val="90000"/>
              </a:lnSpc>
              <a:buNone/>
            </a:pPr>
            <a:r>
              <a:rPr b="1" lang="pt-BR" sz="4000" spc="-1" strike="noStrike">
                <a:solidFill>
                  <a:srgbClr val="223a66"/>
                </a:solidFill>
                <a:latin typeface="Caecilia LT Light"/>
              </a:rPr>
              <a:t>Cechy przypominające Chrystusa</a:t>
            </a:r>
            <a:endParaRPr b="0" lang="pt-BR" sz="4000" spc="-1" strike="noStrike">
              <a:solidFill>
                <a:srgbClr val="000000"/>
              </a:solidFill>
              <a:latin typeface="Calibri"/>
            </a:endParaRPr>
          </a:p>
        </p:txBody>
      </p:sp>
      <p:sp>
        <p:nvSpPr>
          <p:cNvPr id="135" name="PlaceHolder 2"/>
          <p:cNvSpPr>
            <a:spLocks noGrp="1"/>
          </p:cNvSpPr>
          <p:nvPr>
            <p:ph/>
          </p:nvPr>
        </p:nvSpPr>
        <p:spPr>
          <a:xfrm>
            <a:off x="2844720" y="1825560"/>
            <a:ext cx="7167240" cy="4350960"/>
          </a:xfrm>
          <a:prstGeom prst="rect">
            <a:avLst/>
          </a:prstGeom>
          <a:noFill/>
          <a:ln w="0">
            <a:noFill/>
          </a:ln>
        </p:spPr>
        <p:txBody>
          <a:bodyPr anchor="t">
            <a:normAutofit/>
          </a:bodyPr>
          <a:p>
            <a:pPr indent="0">
              <a:lnSpc>
                <a:spcPct val="90000"/>
              </a:lnSpc>
              <a:buNone/>
              <a:tabLst>
                <a:tab algn="l" pos="0"/>
              </a:tabLst>
            </a:pPr>
            <a:r>
              <a:rPr b="0" lang="en-US" sz="3200" spc="-1" strike="noStrike">
                <a:solidFill>
                  <a:srgbClr val="223a66"/>
                </a:solidFill>
                <a:latin typeface="Avenir Book"/>
                <a:ea typeface="Times New Roman"/>
              </a:rPr>
              <a:t>“</a:t>
            </a:r>
            <a:r>
              <a:rPr b="0" lang="en-US" sz="3200" spc="-1" strike="noStrike">
                <a:solidFill>
                  <a:srgbClr val="223a66"/>
                </a:solidFill>
                <a:latin typeface="Avenir Book"/>
                <a:ea typeface="Times New Roman"/>
              </a:rPr>
              <a:t>Owocem zaś Ducha jest: miłość, radość, pokój, cierpliwość, uprzejmość, dobroć, wierność, łagodność, powściągliwość.”</a:t>
            </a:r>
            <a:endParaRPr b="0" lang="pt-BR" sz="3200" spc="-1" strike="noStrike">
              <a:solidFill>
                <a:srgbClr val="000000"/>
              </a:solidFill>
              <a:latin typeface="Calibri"/>
            </a:endParaRPr>
          </a:p>
          <a:p>
            <a:pPr indent="0">
              <a:lnSpc>
                <a:spcPct val="90000"/>
              </a:lnSpc>
              <a:buNone/>
              <a:tabLst>
                <a:tab algn="l" pos="0"/>
              </a:tabLst>
            </a:pPr>
            <a:r>
              <a:rPr b="1" lang="en-US" sz="3200" spc="-1" strike="noStrike">
                <a:solidFill>
                  <a:srgbClr val="223a66"/>
                </a:solidFill>
                <a:latin typeface="Avenir Book"/>
                <a:ea typeface="Times New Roman"/>
              </a:rPr>
              <a:t>List do Galacjan 5,22-23</a:t>
            </a:r>
            <a:r>
              <a:rPr b="1" lang="en-US" sz="4400" spc="-1" strike="noStrike">
                <a:solidFill>
                  <a:srgbClr val="223a66"/>
                </a:solidFill>
                <a:latin typeface="Avenir Book"/>
                <a:ea typeface="Times New Roman"/>
              </a:rPr>
              <a:t> </a:t>
            </a:r>
            <a:endParaRPr b="0" lang="pt-BR"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6" name="PlaceHolder 1"/>
          <p:cNvSpPr>
            <a:spLocks noGrp="1"/>
          </p:cNvSpPr>
          <p:nvPr>
            <p:ph/>
          </p:nvPr>
        </p:nvSpPr>
        <p:spPr>
          <a:xfrm>
            <a:off x="3073320" y="1498680"/>
            <a:ext cx="7167240" cy="4350960"/>
          </a:xfrm>
          <a:prstGeom prst="rect">
            <a:avLst/>
          </a:prstGeom>
          <a:noFill/>
          <a:ln w="0">
            <a:noFill/>
          </a:ln>
        </p:spPr>
        <p:txBody>
          <a:bodyPr anchor="t">
            <a:normAutofit fontScale="94000"/>
          </a:bodyPr>
          <a:p>
            <a:pPr indent="0">
              <a:lnSpc>
                <a:spcPct val="90000"/>
              </a:lnSpc>
              <a:spcBef>
                <a:spcPts val="1417"/>
              </a:spcBef>
              <a:buNone/>
            </a:pPr>
            <a:r>
              <a:rPr b="0" lang="en-US" sz="2800" spc="-1" strike="noStrike">
                <a:solidFill>
                  <a:srgbClr val="223a66"/>
                </a:solidFill>
                <a:latin typeface="Avenir Book"/>
                <a:ea typeface="DengXian"/>
              </a:rPr>
              <a:t>“</a:t>
            </a:r>
            <a:r>
              <a:rPr b="0" lang="en-US" sz="2800" spc="-1" strike="noStrike">
                <a:solidFill>
                  <a:srgbClr val="223a66"/>
                </a:solidFill>
                <a:latin typeface="Avenir Book"/>
                <a:ea typeface="DengXian"/>
              </a:rPr>
              <a:t>Bycie podobnym do Jezusa to nie tylko zaprzestanie popełniania oczywistych grzechów, takich jak kłamstwo, oszustwo, plotkowanie czy nieczyste myśli. Bycie podobnym do Jezusa to ciągłe dążenie do wypełniania woli Ojca. </a:t>
            </a:r>
            <a:r>
              <a:rPr b="0" lang="en-US" sz="2800" spc="-1" strike="noStrike">
                <a:solidFill>
                  <a:srgbClr val="223a66"/>
                </a:solidFill>
                <a:latin typeface="Avenir Book"/>
                <a:ea typeface="DengXian"/>
              </a:rPr>
              <a:t>To dojście do momentu, w którym z radością wykonujemy wolę Boga, bez względu na to, jak bardzo ofiarne czy nieprzyjemne może nam się to w danej chwili wydawać — dlatego, że jest to Jego wola</a:t>
            </a:r>
            <a:r>
              <a:rPr b="0" lang="en-US" sz="2800" spc="-1" strike="noStrike">
                <a:solidFill>
                  <a:srgbClr val="223a66"/>
                </a:solidFill>
                <a:latin typeface="Avenir Book"/>
                <a:ea typeface="DengXian"/>
              </a:rPr>
              <a:t>”. </a:t>
            </a:r>
            <a:endParaRPr b="0" lang="pt-BR" sz="2800" spc="-1" strike="noStrike">
              <a:solidFill>
                <a:srgbClr val="000000"/>
              </a:solidFill>
              <a:latin typeface="Calibri"/>
            </a:endParaRPr>
          </a:p>
          <a:p>
            <a:pPr indent="0">
              <a:lnSpc>
                <a:spcPct val="90000"/>
              </a:lnSpc>
              <a:buNone/>
              <a:tabLst>
                <a:tab algn="l" pos="0"/>
              </a:tabLst>
            </a:pPr>
            <a:endParaRPr b="0" lang="pt-BR" sz="2800" spc="-1" strike="noStrike">
              <a:solidFill>
                <a:srgbClr val="000000"/>
              </a:solidFill>
              <a:latin typeface="Calibri"/>
            </a:endParaRPr>
          </a:p>
          <a:p>
            <a:pPr indent="0">
              <a:lnSpc>
                <a:spcPct val="90000"/>
              </a:lnSpc>
              <a:buNone/>
              <a:tabLst>
                <a:tab algn="l" pos="0"/>
              </a:tabLst>
            </a:pPr>
            <a:r>
              <a:rPr b="0" lang="en-US" sz="1800" spc="-1" strike="noStrike">
                <a:solidFill>
                  <a:srgbClr val="223a66"/>
                </a:solidFill>
                <a:latin typeface="Avenir Book"/>
                <a:ea typeface="Times New Roman"/>
              </a:rPr>
              <a:t>Jeffrey Bridges, </a:t>
            </a:r>
            <a:r>
              <a:rPr b="0" i="1" lang="en-US" sz="1800" spc="-1" strike="noStrike">
                <a:solidFill>
                  <a:srgbClr val="223a66"/>
                </a:solidFill>
                <a:latin typeface="Avenir Book"/>
                <a:ea typeface="Times New Roman"/>
              </a:rPr>
              <a:t>The Discipline of Grace</a:t>
            </a:r>
            <a:endParaRPr b="0" lang="pt-B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291960" y="0"/>
            <a:ext cx="4011120" cy="1325160"/>
          </a:xfrm>
          <a:prstGeom prst="rect">
            <a:avLst/>
          </a:prstGeom>
          <a:noFill/>
          <a:ln w="0">
            <a:noFill/>
          </a:ln>
        </p:spPr>
        <p:txBody>
          <a:bodyPr anchor="ctr">
            <a:noAutofit/>
          </a:bodyPr>
          <a:p>
            <a:pPr indent="0">
              <a:lnSpc>
                <a:spcPct val="90000"/>
              </a:lnSpc>
              <a:buNone/>
            </a:pPr>
            <a:r>
              <a:rPr b="0" lang="pt-BR" sz="2800" spc="-1" strike="noStrike">
                <a:solidFill>
                  <a:srgbClr val="223a66"/>
                </a:solidFill>
                <a:latin typeface="Avenir Book"/>
              </a:rPr>
              <a:t>KORZYŚCI PŁYNĄCE </a:t>
            </a:r>
            <a:br>
              <a:rPr sz="2800"/>
            </a:br>
            <a:r>
              <a:rPr b="0" lang="pt-BR" sz="2800" spc="-1" strike="noStrike">
                <a:solidFill>
                  <a:srgbClr val="223a66"/>
                </a:solidFill>
                <a:latin typeface="Avenir Book"/>
              </a:rPr>
              <a:t>Z MODLITWY</a:t>
            </a:r>
            <a:endParaRPr b="0" lang="pt-BR" sz="2800" spc="-1" strike="noStrike">
              <a:solidFill>
                <a:srgbClr val="000000"/>
              </a:solidFill>
              <a:latin typeface="Calibri"/>
            </a:endParaRPr>
          </a:p>
        </p:txBody>
      </p:sp>
      <p:sp>
        <p:nvSpPr>
          <p:cNvPr id="89" name="TextBox 2"/>
          <p:cNvSpPr/>
          <p:nvPr/>
        </p:nvSpPr>
        <p:spPr>
          <a:xfrm>
            <a:off x="457200" y="4918320"/>
            <a:ext cx="969012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pt-BR" sz="5400" spc="-1" strike="noStrike">
                <a:solidFill>
                  <a:srgbClr val="223a66"/>
                </a:solidFill>
                <a:latin typeface="Avenir Book"/>
              </a:rPr>
              <a:t>PRZYCIĄGA NAS DO BOGA</a:t>
            </a:r>
            <a:endParaRPr b="0" lang="pl-PL" sz="5400" spc="-1" strike="noStrike">
              <a:solidFill>
                <a:srgbClr val="000000"/>
              </a:solidFill>
              <a:latin typeface="Arial"/>
            </a:endParaRPr>
          </a:p>
        </p:txBody>
      </p:sp>
      <p:sp>
        <p:nvSpPr>
          <p:cNvPr id="90" name="Oval 1"/>
          <p:cNvSpPr/>
          <p:nvPr/>
        </p:nvSpPr>
        <p:spPr>
          <a:xfrm>
            <a:off x="457200" y="1376280"/>
            <a:ext cx="754920" cy="783720"/>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2400" spc="-1" strike="noStrike">
                <a:solidFill>
                  <a:srgbClr val="f2f2f2"/>
                </a:solidFill>
                <a:latin typeface="Arial Rounded MT Bold"/>
              </a:rPr>
              <a:t>1</a:t>
            </a:r>
            <a:endParaRPr b="0" lang="pl-PL" sz="2400" spc="-1" strike="noStrike">
              <a:solidFill>
                <a:srgbClr val="ffffff"/>
              </a:solidFill>
              <a:latin typeface="Arial"/>
            </a:endParaRPr>
          </a:p>
        </p:txBody>
      </p:sp>
      <p:sp>
        <p:nvSpPr>
          <p:cNvPr id="91" name="TextBox 3"/>
          <p:cNvSpPr/>
          <p:nvPr/>
        </p:nvSpPr>
        <p:spPr>
          <a:xfrm>
            <a:off x="360000" y="3822480"/>
            <a:ext cx="5580000" cy="1095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pt-BR" sz="6600" spc="-1" strike="noStrike">
                <a:solidFill>
                  <a:srgbClr val="e1a230"/>
                </a:solidFill>
                <a:latin typeface="Arial Rounded MT Bold"/>
              </a:rPr>
              <a:t>MODLITWA</a:t>
            </a:r>
            <a:endParaRPr b="0" lang="pl-PL" sz="6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7" name="PlaceHolder 1"/>
          <p:cNvSpPr>
            <a:spLocks noGrp="1"/>
          </p:cNvSpPr>
          <p:nvPr>
            <p:ph type="title"/>
          </p:nvPr>
        </p:nvSpPr>
        <p:spPr>
          <a:xfrm>
            <a:off x="273600" y="0"/>
            <a:ext cx="4635720" cy="1325160"/>
          </a:xfrm>
          <a:prstGeom prst="rect">
            <a:avLst/>
          </a:prstGeom>
          <a:noFill/>
          <a:ln w="0">
            <a:noFill/>
          </a:ln>
        </p:spPr>
        <p:txBody>
          <a:bodyPr anchor="ctr">
            <a:normAutofit fontScale="91000"/>
          </a:bodyPr>
          <a:p>
            <a:pPr indent="0">
              <a:lnSpc>
                <a:spcPct val="90000"/>
              </a:lnSpc>
              <a:buNone/>
            </a:pPr>
            <a:r>
              <a:rPr b="0" lang="pt-BR" sz="3600" spc="-1" strike="noStrike">
                <a:solidFill>
                  <a:srgbClr val="223a66"/>
                </a:solidFill>
                <a:latin typeface="Bahnschrift SemiBold"/>
              </a:rPr>
              <a:t>DO PRZEMYŚLENIA </a:t>
            </a:r>
            <a:br>
              <a:rPr sz="3600"/>
            </a:br>
            <a:r>
              <a:rPr b="0" lang="pt-BR" sz="3600" spc="-1" strike="noStrike">
                <a:solidFill>
                  <a:srgbClr val="223a66"/>
                </a:solidFill>
                <a:latin typeface="Bahnschrift SemiBold"/>
              </a:rPr>
              <a:t>I PRZEDYSKUTOWANIA</a:t>
            </a:r>
            <a:endParaRPr b="0" lang="pt-BR" sz="3600" spc="-1" strike="noStrike">
              <a:solidFill>
                <a:srgbClr val="000000"/>
              </a:solidFill>
              <a:latin typeface="Calibri"/>
            </a:endParaRPr>
          </a:p>
        </p:txBody>
      </p:sp>
      <p:sp>
        <p:nvSpPr>
          <p:cNvPr id="138" name="PlaceHolder 2"/>
          <p:cNvSpPr>
            <a:spLocks noGrp="1"/>
          </p:cNvSpPr>
          <p:nvPr>
            <p:ph/>
          </p:nvPr>
        </p:nvSpPr>
        <p:spPr>
          <a:xfrm>
            <a:off x="1690920" y="3896280"/>
            <a:ext cx="8452080" cy="2574000"/>
          </a:xfrm>
          <a:prstGeom prst="rect">
            <a:avLst/>
          </a:prstGeom>
          <a:noFill/>
          <a:ln w="0">
            <a:noFill/>
          </a:ln>
        </p:spPr>
        <p:txBody>
          <a:bodyPr anchor="t">
            <a:normAutofit/>
          </a:bodyPr>
          <a:p>
            <a:pPr marL="343080" indent="-343080">
              <a:lnSpc>
                <a:spcPct val="90000"/>
              </a:lnSpc>
              <a:buClr>
                <a:srgbClr val="ff7b1a"/>
              </a:buClr>
              <a:buFont typeface="Symbol"/>
              <a:buChar char=""/>
            </a:pPr>
            <a:r>
              <a:rPr b="0" lang="en-US" sz="3000" spc="-1" strike="noStrike">
                <a:solidFill>
                  <a:srgbClr val="223a66"/>
                </a:solidFill>
                <a:latin typeface="Avenir Book"/>
                <a:ea typeface="DengXian"/>
              </a:rPr>
              <a:t>Jakie cechy Chrystusa pragniesz rozwijać przy Bożej pomocy, </a:t>
            </a:r>
            <a:r>
              <a:rPr b="0" lang="en-US" sz="3000" spc="-1" strike="noStrike">
                <a:solidFill>
                  <a:srgbClr val="223a66"/>
                </a:solidFill>
                <a:latin typeface="Avenir Book"/>
                <a:ea typeface="DengXian"/>
              </a:rPr>
              <a:t>aby doskonalić swój charakter? </a:t>
            </a:r>
            <a:endParaRPr b="0" lang="pt-BR" sz="3000" spc="-1" strike="noStrike">
              <a:solidFill>
                <a:srgbClr val="000000"/>
              </a:solidFill>
              <a:latin typeface="Calibri"/>
            </a:endParaRPr>
          </a:p>
          <a:p>
            <a:pPr marL="343080" indent="0">
              <a:lnSpc>
                <a:spcPct val="90000"/>
              </a:lnSpc>
              <a:buNone/>
            </a:pPr>
            <a:endParaRPr b="0" lang="pt-BR" sz="3000" spc="-1" strike="noStrike">
              <a:solidFill>
                <a:srgbClr val="000000"/>
              </a:solidFill>
              <a:latin typeface="Calibri"/>
            </a:endParaRPr>
          </a:p>
          <a:p>
            <a:pPr marL="343080" indent="-343080">
              <a:lnSpc>
                <a:spcPct val="90000"/>
              </a:lnSpc>
              <a:buClr>
                <a:srgbClr val="ff7b1a"/>
              </a:buClr>
              <a:buFont typeface="Symbol"/>
              <a:buChar char=""/>
            </a:pPr>
            <a:r>
              <a:rPr b="0" lang="en-US" sz="3000" spc="-1" strike="noStrike">
                <a:solidFill>
                  <a:srgbClr val="223a66"/>
                </a:solidFill>
                <a:latin typeface="Avenir Book"/>
                <a:ea typeface="DengXian"/>
              </a:rPr>
              <a:t>Czy modlitwa w twoim życiu przyczyniła się do istotnych zmian w twoim postępowaniu?</a:t>
            </a:r>
            <a:endParaRPr b="0" lang="pt-BR" sz="3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2" name="PlaceHolder 1"/>
          <p:cNvSpPr>
            <a:spLocks noGrp="1"/>
          </p:cNvSpPr>
          <p:nvPr>
            <p:ph/>
          </p:nvPr>
        </p:nvSpPr>
        <p:spPr>
          <a:xfrm>
            <a:off x="3081600" y="1368360"/>
            <a:ext cx="6861240" cy="4350960"/>
          </a:xfrm>
          <a:prstGeom prst="rect">
            <a:avLst/>
          </a:prstGeom>
          <a:noFill/>
          <a:ln w="0">
            <a:noFill/>
          </a:ln>
        </p:spPr>
        <p:txBody>
          <a:bodyPr anchor="t">
            <a:normAutofit/>
          </a:bodyPr>
          <a:p>
            <a:pPr indent="0" algn="just">
              <a:lnSpc>
                <a:spcPct val="90000"/>
              </a:lnSpc>
              <a:spcBef>
                <a:spcPts val="1417"/>
              </a:spcBef>
              <a:buNone/>
            </a:pPr>
            <a:r>
              <a:rPr b="0" lang="en-US" sz="3300" spc="-1" strike="noStrike">
                <a:solidFill>
                  <a:srgbClr val="223a66"/>
                </a:solidFill>
                <a:latin typeface="Avenir Book"/>
                <a:ea typeface="DengXian"/>
              </a:rPr>
              <a:t>„</a:t>
            </a:r>
            <a:r>
              <a:rPr b="0" lang="en-US" sz="3300" spc="-1" strike="noStrike">
                <a:solidFill>
                  <a:srgbClr val="223a66"/>
                </a:solidFill>
                <a:latin typeface="Avenir Book"/>
                <a:ea typeface="DengXian"/>
              </a:rPr>
              <a:t>Modlitwa jest otwarciem serca przed Bogiem jak przed przyjacielem. Nie czynimy tego po to, aby Bóg poznał, jakimi jesteśmy, lecz abyśmy potrafili Go przyjąć. Modlitwa niesprowadza Boga do nas, lecz podnosi nas do Niego”. </a:t>
            </a:r>
            <a:endParaRPr b="0" lang="pt-BR" sz="3300" spc="-1" strike="noStrike">
              <a:solidFill>
                <a:srgbClr val="0d0d0d"/>
              </a:solidFill>
              <a:latin typeface="Calibri"/>
            </a:endParaRPr>
          </a:p>
          <a:p>
            <a:pPr indent="0" algn="just">
              <a:lnSpc>
                <a:spcPct val="90000"/>
              </a:lnSpc>
              <a:spcBef>
                <a:spcPts val="1417"/>
              </a:spcBef>
              <a:buNone/>
            </a:pPr>
            <a:endParaRPr b="0" lang="pt-BR" sz="3300" spc="-1" strike="noStrike">
              <a:solidFill>
                <a:srgbClr val="0d0d0d"/>
              </a:solidFill>
              <a:latin typeface="Calibri"/>
            </a:endParaRPr>
          </a:p>
          <a:p>
            <a:pPr indent="0" algn="just">
              <a:lnSpc>
                <a:spcPct val="90000"/>
              </a:lnSpc>
              <a:spcBef>
                <a:spcPts val="1417"/>
              </a:spcBef>
              <a:buNone/>
            </a:pPr>
            <a:r>
              <a:rPr b="0" i="1" lang="en-US" sz="2300" spc="-1" strike="noStrike">
                <a:solidFill>
                  <a:srgbClr val="0d0d0d"/>
                </a:solidFill>
                <a:latin typeface="Calibri"/>
                <a:ea typeface="DengXian"/>
              </a:rPr>
              <a:t>Droga do Chrystusa, 115,2</a:t>
            </a:r>
            <a:endParaRPr b="0" lang="pt-BR" sz="2300" spc="-1" strike="noStrike">
              <a:solidFill>
                <a:srgbClr val="0d0d0d"/>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3" name="PlaceHolder 1"/>
          <p:cNvSpPr>
            <a:spLocks noGrp="1"/>
          </p:cNvSpPr>
          <p:nvPr>
            <p:ph/>
          </p:nvPr>
        </p:nvSpPr>
        <p:spPr>
          <a:xfrm>
            <a:off x="3150720" y="1825560"/>
            <a:ext cx="6861240" cy="4350960"/>
          </a:xfrm>
          <a:prstGeom prst="rect">
            <a:avLst/>
          </a:prstGeom>
          <a:noFill/>
          <a:ln w="0">
            <a:noFill/>
          </a:ln>
        </p:spPr>
        <p:txBody>
          <a:bodyPr anchor="t">
            <a:normAutofit/>
          </a:bodyPr>
          <a:p>
            <a:pPr marL="228600" indent="-228600">
              <a:lnSpc>
                <a:spcPct val="100000"/>
              </a:lnSpc>
              <a:spcBef>
                <a:spcPts val="1001"/>
              </a:spcBef>
              <a:buClr>
                <a:srgbClr val="223a66"/>
              </a:buClr>
              <a:buFont typeface="Arial"/>
              <a:buChar char="•"/>
            </a:pPr>
            <a:r>
              <a:rPr b="0" lang="en-US" sz="3200" spc="-1" strike="noStrike">
                <a:solidFill>
                  <a:srgbClr val="223a66"/>
                </a:solidFill>
                <a:latin typeface="Avenir Book"/>
                <a:ea typeface="DengXian"/>
              </a:rPr>
              <a:t>Gdy poświęcamy czas na modlitwę, budujemy bliższą relację z naszym niebiańskim Ojcem. Tworzymy z Nim więź. </a:t>
            </a:r>
            <a:endParaRPr b="0" lang="pt-BR" sz="3200" spc="-1" strike="noStrike">
              <a:solidFill>
                <a:srgbClr val="000000"/>
              </a:solidFill>
              <a:latin typeface="Calibri"/>
            </a:endParaRPr>
          </a:p>
          <a:p>
            <a:pPr marL="228600" indent="-228600">
              <a:lnSpc>
                <a:spcPct val="100000"/>
              </a:lnSpc>
              <a:spcBef>
                <a:spcPts val="1001"/>
              </a:spcBef>
              <a:buClr>
                <a:srgbClr val="223a66"/>
              </a:buClr>
              <a:buFont typeface="Arial"/>
              <a:buChar char="•"/>
            </a:pPr>
            <a:r>
              <a:rPr b="0" lang="en-US" sz="3200" spc="-1" strike="noStrike">
                <a:solidFill>
                  <a:srgbClr val="223a66"/>
                </a:solidFill>
                <a:latin typeface="Avenir Book"/>
                <a:ea typeface="DengXian"/>
              </a:rPr>
              <a:t>Możemy rozmawiać z Nim w każdym miejscu i o każdej porze.</a:t>
            </a:r>
            <a:endParaRPr b="0" lang="pt-B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4" name="PlaceHolder 1"/>
          <p:cNvSpPr>
            <a:spLocks noGrp="1"/>
          </p:cNvSpPr>
          <p:nvPr>
            <p:ph/>
          </p:nvPr>
        </p:nvSpPr>
        <p:spPr>
          <a:xfrm>
            <a:off x="3081600" y="1368360"/>
            <a:ext cx="6861240" cy="4350960"/>
          </a:xfrm>
          <a:prstGeom prst="rect">
            <a:avLst/>
          </a:prstGeom>
          <a:noFill/>
          <a:ln w="0">
            <a:noFill/>
          </a:ln>
        </p:spPr>
        <p:txBody>
          <a:bodyPr anchor="t">
            <a:noAutofit/>
          </a:bodyPr>
          <a:p>
            <a:pPr indent="0">
              <a:lnSpc>
                <a:spcPct val="150000"/>
              </a:lnSpc>
              <a:spcBef>
                <a:spcPts val="1001"/>
              </a:spcBef>
              <a:buNone/>
              <a:tabLst>
                <a:tab algn="l" pos="0"/>
              </a:tabLst>
            </a:pPr>
            <a:r>
              <a:rPr b="0" lang="en-US" sz="2800" spc="-1" strike="noStrike">
                <a:solidFill>
                  <a:srgbClr val="223a66"/>
                </a:solidFill>
                <a:latin typeface="Avenir Book"/>
                <a:ea typeface="DengXian"/>
              </a:rPr>
              <a:t>“</a:t>
            </a:r>
            <a:r>
              <a:rPr b="0" lang="en-US" sz="2800" spc="-1" strike="noStrike">
                <a:solidFill>
                  <a:srgbClr val="223a66"/>
                </a:solidFill>
                <a:latin typeface="Avenir Book"/>
                <a:ea typeface="DengXian"/>
              </a:rPr>
              <a:t>Przychodźmy ze szczerym sercem, z całkowitą pewnością wiary, z sercem oczyszczonym z wyrzutów sumienia i ciałem obmytym wodą czystą.” </a:t>
            </a:r>
            <a:endParaRPr b="0" lang="pt-BR" sz="2800" spc="-1" strike="noStrike">
              <a:solidFill>
                <a:srgbClr val="000000"/>
              </a:solidFill>
              <a:latin typeface="Calibri"/>
            </a:endParaRPr>
          </a:p>
          <a:p>
            <a:pPr indent="0">
              <a:lnSpc>
                <a:spcPct val="150000"/>
              </a:lnSpc>
              <a:spcBef>
                <a:spcPts val="1001"/>
              </a:spcBef>
              <a:buNone/>
              <a:tabLst>
                <a:tab algn="l" pos="0"/>
              </a:tabLst>
            </a:pPr>
            <a:endParaRPr b="0" lang="pt-BR" sz="2400" spc="-1" strike="noStrike">
              <a:solidFill>
                <a:srgbClr val="000000"/>
              </a:solidFill>
              <a:latin typeface="Calibri"/>
            </a:endParaRPr>
          </a:p>
          <a:p>
            <a:pPr indent="0">
              <a:lnSpc>
                <a:spcPct val="150000"/>
              </a:lnSpc>
              <a:spcBef>
                <a:spcPts val="1001"/>
              </a:spcBef>
              <a:buNone/>
              <a:tabLst>
                <a:tab algn="l" pos="0"/>
              </a:tabLst>
            </a:pPr>
            <a:r>
              <a:rPr b="0" lang="en-US" sz="2400" spc="-1" strike="noStrike">
                <a:solidFill>
                  <a:srgbClr val="223a66"/>
                </a:solidFill>
                <a:latin typeface="Avenir Book"/>
                <a:ea typeface="DengXian"/>
              </a:rPr>
              <a:t>List do Hebrajczyków 10,22</a:t>
            </a:r>
            <a:endParaRPr b="0" lang="pt-BR"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5" name="PlaceHolder 1"/>
          <p:cNvSpPr>
            <a:spLocks noGrp="1"/>
          </p:cNvSpPr>
          <p:nvPr>
            <p:ph/>
          </p:nvPr>
        </p:nvSpPr>
        <p:spPr>
          <a:xfrm>
            <a:off x="3081600" y="1368360"/>
            <a:ext cx="6861240" cy="4350960"/>
          </a:xfrm>
          <a:prstGeom prst="rect">
            <a:avLst/>
          </a:prstGeom>
          <a:noFill/>
          <a:ln w="0">
            <a:noFill/>
          </a:ln>
        </p:spPr>
        <p:txBody>
          <a:bodyPr anchor="t">
            <a:noAutofit/>
          </a:bodyPr>
          <a:p>
            <a:pPr indent="0">
              <a:lnSpc>
                <a:spcPct val="150000"/>
              </a:lnSpc>
              <a:spcBef>
                <a:spcPts val="1001"/>
              </a:spcBef>
              <a:buNone/>
              <a:tabLst>
                <a:tab algn="l" pos="0"/>
              </a:tabLst>
            </a:pPr>
            <a:r>
              <a:rPr b="0" lang="en-US" sz="2800" spc="-1" strike="noStrike">
                <a:solidFill>
                  <a:srgbClr val="223a66"/>
                </a:solidFill>
                <a:latin typeface="Avenir Book"/>
                <a:ea typeface="DengXian"/>
              </a:rPr>
              <a:t>“</a:t>
            </a:r>
            <a:r>
              <a:rPr b="0" lang="en-US" sz="2800" spc="-1" strike="noStrike">
                <a:solidFill>
                  <a:srgbClr val="223a66"/>
                </a:solidFill>
                <a:latin typeface="Avenir Book"/>
                <a:ea typeface="DengXian"/>
              </a:rPr>
              <a:t>Pan wezwał nas, abyśmy zbliżyli się do Niego, a On zbliży się do nas; zbliżając się do Niego, otrzymujemy łaskę, dzięki której możemy wykonywać te czyny, które zostaną przez Niego wynagrodzone.”</a:t>
            </a:r>
            <a:endParaRPr b="0" lang="pt-BR" sz="2800" spc="-1" strike="noStrike">
              <a:solidFill>
                <a:srgbClr val="000000"/>
              </a:solidFill>
              <a:latin typeface="Calibri"/>
            </a:endParaRPr>
          </a:p>
          <a:p>
            <a:pPr indent="0">
              <a:lnSpc>
                <a:spcPct val="150000"/>
              </a:lnSpc>
              <a:spcBef>
                <a:spcPts val="1001"/>
              </a:spcBef>
              <a:buNone/>
              <a:tabLst>
                <a:tab algn="l" pos="0"/>
              </a:tabLst>
            </a:pPr>
            <a:endParaRPr b="0" lang="pt-BR" sz="2800" spc="-1" strike="noStrike">
              <a:solidFill>
                <a:srgbClr val="000000"/>
              </a:solidFill>
              <a:latin typeface="Calibri"/>
            </a:endParaRPr>
          </a:p>
          <a:p>
            <a:pPr indent="0" algn="r">
              <a:lnSpc>
                <a:spcPct val="150000"/>
              </a:lnSpc>
              <a:spcBef>
                <a:spcPts val="1001"/>
              </a:spcBef>
              <a:buNone/>
              <a:tabLst>
                <a:tab algn="l" pos="0"/>
              </a:tabLst>
            </a:pPr>
            <a:r>
              <a:rPr b="0" lang="en-US" sz="1600" spc="-1" strike="noStrike">
                <a:solidFill>
                  <a:schemeClr val="accent1">
                    <a:lumMod val="50000"/>
                  </a:schemeClr>
                </a:solidFill>
                <a:latin typeface="Avenir Book"/>
                <a:ea typeface="DengXian"/>
              </a:rPr>
              <a:t>Ellen G. White Comments, </a:t>
            </a:r>
            <a:r>
              <a:rPr b="0" i="1" lang="en-US" sz="1600" spc="-1" strike="noStrike">
                <a:solidFill>
                  <a:schemeClr val="accent1">
                    <a:lumMod val="50000"/>
                  </a:schemeClr>
                </a:solidFill>
                <a:latin typeface="Avenir Book"/>
                <a:ea typeface="DengXian"/>
              </a:rPr>
              <a:t>The SDA Bible Commentary,</a:t>
            </a:r>
            <a:r>
              <a:rPr b="0" lang="en-US" sz="1600" spc="-1" strike="noStrike">
                <a:solidFill>
                  <a:schemeClr val="accent1">
                    <a:lumMod val="50000"/>
                  </a:schemeClr>
                </a:solidFill>
                <a:latin typeface="Avenir Book"/>
                <a:ea typeface="DengXian"/>
              </a:rPr>
              <a:t> vol. 5, p. 1122</a:t>
            </a:r>
            <a:endParaRPr b="0" lang="pt-BR" sz="1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180000" y="180000"/>
            <a:ext cx="4635720" cy="1325160"/>
          </a:xfrm>
          <a:prstGeom prst="rect">
            <a:avLst/>
          </a:prstGeom>
          <a:noFill/>
          <a:ln w="0">
            <a:noFill/>
          </a:ln>
        </p:spPr>
        <p:txBody>
          <a:bodyPr anchor="ctr">
            <a:normAutofit fontScale="91000"/>
          </a:bodyPr>
          <a:p>
            <a:pPr indent="0">
              <a:lnSpc>
                <a:spcPct val="90000"/>
              </a:lnSpc>
              <a:buNone/>
            </a:pPr>
            <a:r>
              <a:rPr b="0" lang="pt-BR" sz="3600" spc="-1" strike="noStrike">
                <a:solidFill>
                  <a:srgbClr val="223a66"/>
                </a:solidFill>
                <a:latin typeface="Bahnschrift SemiBold"/>
              </a:rPr>
              <a:t>DO PRZEMYŚLENIA </a:t>
            </a:r>
            <a:br>
              <a:rPr sz="3600"/>
            </a:br>
            <a:r>
              <a:rPr b="0" lang="pt-BR" sz="3600" spc="-1" strike="noStrike">
                <a:solidFill>
                  <a:srgbClr val="223a66"/>
                </a:solidFill>
                <a:latin typeface="Bahnschrift SemiBold"/>
              </a:rPr>
              <a:t>I PRZEDYSKUTOWANIA</a:t>
            </a:r>
            <a:endParaRPr b="0" lang="pt-BR" sz="3600" spc="-1" strike="noStrike">
              <a:solidFill>
                <a:srgbClr val="000000"/>
              </a:solidFill>
              <a:latin typeface="Bahnschrift SemiBold"/>
            </a:endParaRPr>
          </a:p>
        </p:txBody>
      </p:sp>
      <p:sp>
        <p:nvSpPr>
          <p:cNvPr id="97" name="PlaceHolder 2"/>
          <p:cNvSpPr>
            <a:spLocks noGrp="1"/>
          </p:cNvSpPr>
          <p:nvPr>
            <p:ph/>
          </p:nvPr>
        </p:nvSpPr>
        <p:spPr>
          <a:xfrm>
            <a:off x="1690920" y="3896280"/>
            <a:ext cx="8452080" cy="2574000"/>
          </a:xfrm>
          <a:prstGeom prst="rect">
            <a:avLst/>
          </a:prstGeom>
          <a:noFill/>
          <a:ln w="0">
            <a:noFill/>
          </a:ln>
        </p:spPr>
        <p:txBody>
          <a:bodyPr anchor="t">
            <a:normAutofit/>
          </a:bodyPr>
          <a:p>
            <a:pPr indent="0" algn="just">
              <a:lnSpc>
                <a:spcPct val="90000"/>
              </a:lnSpc>
              <a:spcBef>
                <a:spcPts val="1417"/>
              </a:spcBef>
              <a:buNone/>
            </a:pPr>
            <a:r>
              <a:rPr b="1" lang="en-US" sz="2800" spc="-1" strike="noStrike">
                <a:solidFill>
                  <a:srgbClr val="223a66"/>
                </a:solidFill>
                <a:latin typeface="Avenir Book"/>
                <a:ea typeface="DengXian"/>
              </a:rPr>
              <a:t>• </a:t>
            </a:r>
            <a:r>
              <a:rPr b="1" lang="en-US" sz="2800" spc="-1" strike="noStrike">
                <a:solidFill>
                  <a:srgbClr val="0d0d0d"/>
                </a:solidFill>
                <a:latin typeface="Calibri"/>
                <a:ea typeface="DengXian"/>
              </a:rPr>
              <a:t>Jakie przeszkody napotykasz, starając się zbliżyć do Boga poprzez modlitwę?</a:t>
            </a:r>
            <a:endParaRPr b="0" lang="pt-BR" sz="2800" spc="-1" strike="noStrike">
              <a:solidFill>
                <a:srgbClr val="0d0d0d"/>
              </a:solidFill>
              <a:latin typeface="Calibri"/>
            </a:endParaRPr>
          </a:p>
          <a:p>
            <a:pPr indent="0" algn="just">
              <a:lnSpc>
                <a:spcPct val="90000"/>
              </a:lnSpc>
              <a:spcBef>
                <a:spcPts val="1417"/>
              </a:spcBef>
              <a:buNone/>
            </a:pPr>
            <a:r>
              <a:rPr b="1" lang="en-US" sz="2800" spc="-1" strike="noStrike">
                <a:solidFill>
                  <a:srgbClr val="223a66"/>
                </a:solidFill>
                <a:latin typeface="Avenir Book"/>
                <a:ea typeface="DengXian"/>
              </a:rPr>
              <a:t>• </a:t>
            </a:r>
            <a:r>
              <a:rPr b="1" lang="en-US" sz="2800" spc="-1" strike="noStrike">
                <a:solidFill>
                  <a:srgbClr val="0d0d0d"/>
                </a:solidFill>
                <a:latin typeface="Calibri"/>
                <a:ea typeface="DengXian"/>
              </a:rPr>
              <a:t>W jaki sposób rodziny, mimo licznych obowiązków, znajdują czas na modlitwę? Podziel się swoimi spostrzeżeniami w grupie.</a:t>
            </a:r>
            <a:endParaRPr b="0" lang="pt-BR" sz="2800" spc="-1" strike="noStrike">
              <a:solidFill>
                <a:srgbClr val="0d0d0d"/>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308880" y="294840"/>
            <a:ext cx="4011120" cy="1325160"/>
          </a:xfrm>
          <a:prstGeom prst="rect">
            <a:avLst/>
          </a:prstGeom>
          <a:noFill/>
          <a:ln w="0">
            <a:noFill/>
          </a:ln>
        </p:spPr>
        <p:txBody>
          <a:bodyPr anchor="ctr">
            <a:noAutofit/>
          </a:bodyPr>
          <a:p>
            <a:pPr indent="0">
              <a:lnSpc>
                <a:spcPct val="90000"/>
              </a:lnSpc>
              <a:buNone/>
            </a:pPr>
            <a:r>
              <a:rPr b="0" lang="pt-BR" sz="2800" spc="-1" strike="noStrike">
                <a:solidFill>
                  <a:srgbClr val="223a66"/>
                </a:solidFill>
                <a:latin typeface="Avenir Book"/>
              </a:rPr>
              <a:t>KORZYŚCI PŁYNĄCE </a:t>
            </a:r>
            <a:br>
              <a:rPr sz="2800"/>
            </a:br>
            <a:r>
              <a:rPr b="0" lang="pt-BR" sz="2800" spc="-1" strike="noStrike">
                <a:solidFill>
                  <a:srgbClr val="223a66"/>
                </a:solidFill>
                <a:latin typeface="Avenir Book"/>
              </a:rPr>
              <a:t>Z MODLITWY</a:t>
            </a:r>
            <a:endParaRPr b="0" lang="pt-BR" sz="2800" spc="-1" strike="noStrike">
              <a:solidFill>
                <a:srgbClr val="000000"/>
              </a:solidFill>
              <a:latin typeface="Calibri"/>
            </a:endParaRPr>
          </a:p>
        </p:txBody>
      </p:sp>
      <p:sp>
        <p:nvSpPr>
          <p:cNvPr id="99" name="TextBox 2"/>
          <p:cNvSpPr/>
          <p:nvPr/>
        </p:nvSpPr>
        <p:spPr>
          <a:xfrm>
            <a:off x="1023840" y="4613760"/>
            <a:ext cx="9024480" cy="1430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pt-BR" sz="4400" spc="-1" strike="noStrike">
                <a:solidFill>
                  <a:srgbClr val="223a66"/>
                </a:solidFill>
                <a:latin typeface="Avenir Book"/>
              </a:rPr>
              <a:t>POZWALA NAM OPIERAĆ SIĘ POKUSOM</a:t>
            </a:r>
            <a:endParaRPr b="0" lang="pl-PL" sz="4400" spc="-1" strike="noStrike">
              <a:solidFill>
                <a:srgbClr val="000000"/>
              </a:solidFill>
              <a:latin typeface="Arial"/>
            </a:endParaRPr>
          </a:p>
        </p:txBody>
      </p:sp>
      <p:sp>
        <p:nvSpPr>
          <p:cNvPr id="100" name="Oval 1"/>
          <p:cNvSpPr/>
          <p:nvPr/>
        </p:nvSpPr>
        <p:spPr>
          <a:xfrm>
            <a:off x="290520" y="1589760"/>
            <a:ext cx="754920" cy="783720"/>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2400" spc="-1" strike="noStrike">
                <a:solidFill>
                  <a:srgbClr val="f2f2f2"/>
                </a:solidFill>
                <a:latin typeface="Arial Rounded MT Bold"/>
              </a:rPr>
              <a:t>2</a:t>
            </a:r>
            <a:endParaRPr b="0" lang="pl-PL" sz="2400" spc="-1" strike="noStrike">
              <a:solidFill>
                <a:srgbClr val="ffffff"/>
              </a:solidFill>
              <a:latin typeface="Arial"/>
            </a:endParaRPr>
          </a:p>
        </p:txBody>
      </p:sp>
      <p:sp>
        <p:nvSpPr>
          <p:cNvPr id="101" name="TextBox 3"/>
          <p:cNvSpPr/>
          <p:nvPr/>
        </p:nvSpPr>
        <p:spPr>
          <a:xfrm>
            <a:off x="1023840" y="3505680"/>
            <a:ext cx="5096160" cy="928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pt-BR" sz="5500" spc="-1" strike="noStrike">
                <a:solidFill>
                  <a:srgbClr val="e1a230"/>
                </a:solidFill>
                <a:latin typeface="Arial Rounded MT Bold"/>
              </a:rPr>
              <a:t>MODLITWA</a:t>
            </a:r>
            <a:endParaRPr b="0" lang="pl-PL" sz="5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3308</TotalTime>
  <Application>LibreOffice/7.5.5.2$Windows_X86_64 LibreOffice_project/ca8fe7424262805f223b9a2334bc7181abbcbf5e</Application>
  <AppVersion>15.0000</AppVersion>
  <Words>1221</Words>
  <Paragraphs>85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2023-02-14T12:16:54Z</dcterms:created>
  <dc:creator>Erika Miike</dc:creator>
  <dc:description/>
  <dc:language>pl-PL</dc:language>
  <cp:lastModifiedBy/>
  <dcterms:modified xsi:type="dcterms:W3CDTF">2024-02-23T06:17:04Z</dcterms:modified>
  <cp:revision>28</cp:revision>
  <dc:subject/>
  <dc:title>God’s love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30</vt:i4>
  </property>
</Properties>
</file>