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B0B"/>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0D03C-7C61-1548-BC36-8936600002FC}" v="36" dt="2026-02-12T14:49:24.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4" autoAdjust="0"/>
    <p:restoredTop sz="94660"/>
  </p:normalViewPr>
  <p:slideViewPr>
    <p:cSldViewPr snapToGrid="0">
      <p:cViewPr varScale="1">
        <p:scale>
          <a:sx n="116" d="100"/>
          <a:sy n="116" d="100"/>
        </p:scale>
        <p:origin x="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a Śleszyńska" userId="a755abd8-1309-4b73-8036-881d132fa652" providerId="ADAL" clId="{52C0D03C-7C61-1548-BC36-8936600002FC}"/>
    <pc:docChg chg="undo custSel modSld">
      <pc:chgData name="Beata Śleszyńska" userId="a755abd8-1309-4b73-8036-881d132fa652" providerId="ADAL" clId="{52C0D03C-7C61-1548-BC36-8936600002FC}" dt="2026-02-12T15:05:35.211" v="600" actId="20577"/>
      <pc:docMkLst>
        <pc:docMk/>
      </pc:docMkLst>
      <pc:sldChg chg="modSp mod">
        <pc:chgData name="Beata Śleszyńska" userId="a755abd8-1309-4b73-8036-881d132fa652" providerId="ADAL" clId="{52C0D03C-7C61-1548-BC36-8936600002FC}" dt="2026-02-12T14:56:17.981" v="512" actId="313"/>
        <pc:sldMkLst>
          <pc:docMk/>
          <pc:sldMk cId="401858281" sldId="257"/>
        </pc:sldMkLst>
        <pc:spChg chg="mod">
          <ac:chgData name="Beata Śleszyńska" userId="a755abd8-1309-4b73-8036-881d132fa652" providerId="ADAL" clId="{52C0D03C-7C61-1548-BC36-8936600002FC}" dt="2026-02-12T13:18:18.210" v="17" actId="20577"/>
          <ac:spMkLst>
            <pc:docMk/>
            <pc:sldMk cId="401858281" sldId="257"/>
            <ac:spMk id="2" creationId="{77D3DFFC-0BE9-FE37-4C15-8EFD011D68FE}"/>
          </ac:spMkLst>
        </pc:spChg>
        <pc:spChg chg="mod">
          <ac:chgData name="Beata Śleszyńska" userId="a755abd8-1309-4b73-8036-881d132fa652" providerId="ADAL" clId="{52C0D03C-7C61-1548-BC36-8936600002FC}" dt="2026-02-12T14:56:17.981" v="512" actId="313"/>
          <ac:spMkLst>
            <pc:docMk/>
            <pc:sldMk cId="401858281" sldId="257"/>
            <ac:spMk id="3" creationId="{89FA71B7-5885-00B9-0A8C-B148596EB0A0}"/>
          </ac:spMkLst>
        </pc:spChg>
      </pc:sldChg>
      <pc:sldChg chg="modSp mod">
        <pc:chgData name="Beata Śleszyńska" userId="a755abd8-1309-4b73-8036-881d132fa652" providerId="ADAL" clId="{52C0D03C-7C61-1548-BC36-8936600002FC}" dt="2026-02-12T13:24:23.229" v="42" actId="20577"/>
        <pc:sldMkLst>
          <pc:docMk/>
          <pc:sldMk cId="3980296302" sldId="258"/>
        </pc:sldMkLst>
        <pc:spChg chg="mod">
          <ac:chgData name="Beata Śleszyńska" userId="a755abd8-1309-4b73-8036-881d132fa652" providerId="ADAL" clId="{52C0D03C-7C61-1548-BC36-8936600002FC}" dt="2026-02-12T13:20:23.523" v="27" actId="20577"/>
          <ac:spMkLst>
            <pc:docMk/>
            <pc:sldMk cId="3980296302" sldId="258"/>
            <ac:spMk id="4" creationId="{D90B49BD-57B6-8E41-1A14-14F2CE833757}"/>
          </ac:spMkLst>
        </pc:spChg>
        <pc:spChg chg="mod">
          <ac:chgData name="Beata Śleszyńska" userId="a755abd8-1309-4b73-8036-881d132fa652" providerId="ADAL" clId="{52C0D03C-7C61-1548-BC36-8936600002FC}" dt="2026-02-12T13:24:23.229" v="42" actId="20577"/>
          <ac:spMkLst>
            <pc:docMk/>
            <pc:sldMk cId="3980296302" sldId="258"/>
            <ac:spMk id="5" creationId="{4495ABE3-FC6D-6D83-CFBE-A0B416D841F5}"/>
          </ac:spMkLst>
        </pc:spChg>
      </pc:sldChg>
      <pc:sldChg chg="modSp mod">
        <pc:chgData name="Beata Śleszyńska" userId="a755abd8-1309-4b73-8036-881d132fa652" providerId="ADAL" clId="{52C0D03C-7C61-1548-BC36-8936600002FC}" dt="2026-02-12T14:57:01.623" v="513" actId="20577"/>
        <pc:sldMkLst>
          <pc:docMk/>
          <pc:sldMk cId="2470095028" sldId="259"/>
        </pc:sldMkLst>
        <pc:spChg chg="mod">
          <ac:chgData name="Beata Śleszyńska" userId="a755abd8-1309-4b73-8036-881d132fa652" providerId="ADAL" clId="{52C0D03C-7C61-1548-BC36-8936600002FC}" dt="2026-02-12T13:25:23.859" v="70" actId="20577"/>
          <ac:spMkLst>
            <pc:docMk/>
            <pc:sldMk cId="2470095028" sldId="259"/>
            <ac:spMk id="2" creationId="{3F7D7850-30E2-E571-9768-3019A337C198}"/>
          </ac:spMkLst>
        </pc:spChg>
        <pc:spChg chg="mod">
          <ac:chgData name="Beata Śleszyńska" userId="a755abd8-1309-4b73-8036-881d132fa652" providerId="ADAL" clId="{52C0D03C-7C61-1548-BC36-8936600002FC}" dt="2026-02-12T14:57:01.623" v="513" actId="20577"/>
          <ac:spMkLst>
            <pc:docMk/>
            <pc:sldMk cId="2470095028" sldId="259"/>
            <ac:spMk id="4" creationId="{549B05F0-CCED-0716-C378-4CA51B99D689}"/>
          </ac:spMkLst>
        </pc:spChg>
      </pc:sldChg>
      <pc:sldChg chg="modSp mod">
        <pc:chgData name="Beata Śleszyńska" userId="a755abd8-1309-4b73-8036-881d132fa652" providerId="ADAL" clId="{52C0D03C-7C61-1548-BC36-8936600002FC}" dt="2026-02-12T13:45:50.028" v="99" actId="20577"/>
        <pc:sldMkLst>
          <pc:docMk/>
          <pc:sldMk cId="4079361747" sldId="260"/>
        </pc:sldMkLst>
        <pc:spChg chg="mod">
          <ac:chgData name="Beata Śleszyńska" userId="a755abd8-1309-4b73-8036-881d132fa652" providerId="ADAL" clId="{52C0D03C-7C61-1548-BC36-8936600002FC}" dt="2026-02-12T13:43:09.324" v="91" actId="20577"/>
          <ac:spMkLst>
            <pc:docMk/>
            <pc:sldMk cId="4079361747" sldId="260"/>
            <ac:spMk id="2" creationId="{890DD05B-669C-D06C-B012-849365CF23F4}"/>
          </ac:spMkLst>
        </pc:spChg>
        <pc:spChg chg="mod">
          <ac:chgData name="Beata Śleszyńska" userId="a755abd8-1309-4b73-8036-881d132fa652" providerId="ADAL" clId="{52C0D03C-7C61-1548-BC36-8936600002FC}" dt="2026-02-12T13:45:50.028" v="99" actId="20577"/>
          <ac:spMkLst>
            <pc:docMk/>
            <pc:sldMk cId="4079361747" sldId="260"/>
            <ac:spMk id="3" creationId="{2B8138AC-3496-C17C-3C0E-DC1EFA8EB968}"/>
          </ac:spMkLst>
        </pc:spChg>
      </pc:sldChg>
      <pc:sldChg chg="modSp mod">
        <pc:chgData name="Beata Śleszyńska" userId="a755abd8-1309-4b73-8036-881d132fa652" providerId="ADAL" clId="{52C0D03C-7C61-1548-BC36-8936600002FC}" dt="2026-02-12T14:58:05.296" v="515" actId="20577"/>
        <pc:sldMkLst>
          <pc:docMk/>
          <pc:sldMk cId="474409600" sldId="261"/>
        </pc:sldMkLst>
        <pc:spChg chg="mod">
          <ac:chgData name="Beata Śleszyńska" userId="a755abd8-1309-4b73-8036-881d132fa652" providerId="ADAL" clId="{52C0D03C-7C61-1548-BC36-8936600002FC}" dt="2026-02-12T14:58:05.296" v="515" actId="20577"/>
          <ac:spMkLst>
            <pc:docMk/>
            <pc:sldMk cId="474409600" sldId="261"/>
            <ac:spMk id="2" creationId="{4C50AFCA-5767-4F8F-1C9E-D0BC824FADA0}"/>
          </ac:spMkLst>
        </pc:spChg>
        <pc:spChg chg="mod">
          <ac:chgData name="Beata Śleszyńska" userId="a755abd8-1309-4b73-8036-881d132fa652" providerId="ADAL" clId="{52C0D03C-7C61-1548-BC36-8936600002FC}" dt="2026-02-12T13:48:49.944" v="118" actId="20577"/>
          <ac:spMkLst>
            <pc:docMk/>
            <pc:sldMk cId="474409600" sldId="261"/>
            <ac:spMk id="3" creationId="{C0E70295-8A45-D333-5CFA-2DD169249133}"/>
          </ac:spMkLst>
        </pc:spChg>
      </pc:sldChg>
      <pc:sldChg chg="modSp mod">
        <pc:chgData name="Beata Śleszyńska" userId="a755abd8-1309-4b73-8036-881d132fa652" providerId="ADAL" clId="{52C0D03C-7C61-1548-BC36-8936600002FC}" dt="2026-02-12T13:58:56.847" v="246" actId="20577"/>
        <pc:sldMkLst>
          <pc:docMk/>
          <pc:sldMk cId="3959058716" sldId="262"/>
        </pc:sldMkLst>
        <pc:spChg chg="mod">
          <ac:chgData name="Beata Śleszyńska" userId="a755abd8-1309-4b73-8036-881d132fa652" providerId="ADAL" clId="{52C0D03C-7C61-1548-BC36-8936600002FC}" dt="2026-02-12T13:58:56.847" v="246" actId="20577"/>
          <ac:spMkLst>
            <pc:docMk/>
            <pc:sldMk cId="3959058716" sldId="262"/>
            <ac:spMk id="3" creationId="{181A0173-D641-7C42-1B1A-072384D36896}"/>
          </ac:spMkLst>
        </pc:spChg>
        <pc:spChg chg="mod">
          <ac:chgData name="Beata Śleszyńska" userId="a755abd8-1309-4b73-8036-881d132fa652" providerId="ADAL" clId="{52C0D03C-7C61-1548-BC36-8936600002FC}" dt="2026-02-12T13:49:15.801" v="154" actId="20577"/>
          <ac:spMkLst>
            <pc:docMk/>
            <pc:sldMk cId="3959058716" sldId="262"/>
            <ac:spMk id="5" creationId="{53811BB4-6272-7687-55C0-70DF03D8120C}"/>
          </ac:spMkLst>
        </pc:spChg>
      </pc:sldChg>
      <pc:sldChg chg="modSp mod">
        <pc:chgData name="Beata Śleszyńska" userId="a755abd8-1309-4b73-8036-881d132fa652" providerId="ADAL" clId="{52C0D03C-7C61-1548-BC36-8936600002FC}" dt="2026-02-12T14:01:50.738" v="255" actId="313"/>
        <pc:sldMkLst>
          <pc:docMk/>
          <pc:sldMk cId="2965369299" sldId="263"/>
        </pc:sldMkLst>
        <pc:spChg chg="mod">
          <ac:chgData name="Beata Śleszyńska" userId="a755abd8-1309-4b73-8036-881d132fa652" providerId="ADAL" clId="{52C0D03C-7C61-1548-BC36-8936600002FC}" dt="2026-02-12T14:00:44.685" v="250" actId="20577"/>
          <ac:spMkLst>
            <pc:docMk/>
            <pc:sldMk cId="2965369299" sldId="263"/>
            <ac:spMk id="2" creationId="{A56F9B79-19A7-DEC6-653C-3BC629D2BBF4}"/>
          </ac:spMkLst>
        </pc:spChg>
        <pc:spChg chg="mod">
          <ac:chgData name="Beata Śleszyńska" userId="a755abd8-1309-4b73-8036-881d132fa652" providerId="ADAL" clId="{52C0D03C-7C61-1548-BC36-8936600002FC}" dt="2026-02-12T14:01:50.738" v="255" actId="313"/>
          <ac:spMkLst>
            <pc:docMk/>
            <pc:sldMk cId="2965369299" sldId="263"/>
            <ac:spMk id="4" creationId="{2C7C6CB1-DF2A-A775-1719-E039192B4D17}"/>
          </ac:spMkLst>
        </pc:spChg>
      </pc:sldChg>
      <pc:sldChg chg="modSp mod">
        <pc:chgData name="Beata Śleszyńska" userId="a755abd8-1309-4b73-8036-881d132fa652" providerId="ADAL" clId="{52C0D03C-7C61-1548-BC36-8936600002FC}" dt="2026-02-12T14:59:37.142" v="520" actId="20577"/>
        <pc:sldMkLst>
          <pc:docMk/>
          <pc:sldMk cId="1833773449" sldId="264"/>
        </pc:sldMkLst>
        <pc:spChg chg="mod">
          <ac:chgData name="Beata Śleszyńska" userId="a755abd8-1309-4b73-8036-881d132fa652" providerId="ADAL" clId="{52C0D03C-7C61-1548-BC36-8936600002FC}" dt="2026-02-12T14:59:37.142" v="520" actId="20577"/>
          <ac:spMkLst>
            <pc:docMk/>
            <pc:sldMk cId="1833773449" sldId="264"/>
            <ac:spMk id="5" creationId="{B3F2DB54-0271-B9CD-3FD5-EC60BB220DE1}"/>
          </ac:spMkLst>
        </pc:spChg>
        <pc:spChg chg="mod">
          <ac:chgData name="Beata Śleszyńska" userId="a755abd8-1309-4b73-8036-881d132fa652" providerId="ADAL" clId="{52C0D03C-7C61-1548-BC36-8936600002FC}" dt="2026-02-12T14:06:33.089" v="277" actId="20577"/>
          <ac:spMkLst>
            <pc:docMk/>
            <pc:sldMk cId="1833773449" sldId="264"/>
            <ac:spMk id="6" creationId="{342447B7-71FC-7BA3-6CB3-46949255248A}"/>
          </ac:spMkLst>
        </pc:spChg>
      </pc:sldChg>
      <pc:sldChg chg="modSp mod">
        <pc:chgData name="Beata Śleszyńska" userId="a755abd8-1309-4b73-8036-881d132fa652" providerId="ADAL" clId="{52C0D03C-7C61-1548-BC36-8936600002FC}" dt="2026-02-12T15:01:20.265" v="532" actId="20577"/>
        <pc:sldMkLst>
          <pc:docMk/>
          <pc:sldMk cId="3727638050" sldId="265"/>
        </pc:sldMkLst>
        <pc:spChg chg="mod">
          <ac:chgData name="Beata Śleszyńska" userId="a755abd8-1309-4b73-8036-881d132fa652" providerId="ADAL" clId="{52C0D03C-7C61-1548-BC36-8936600002FC}" dt="2026-02-12T14:14:52.913" v="284" actId="20577"/>
          <ac:spMkLst>
            <pc:docMk/>
            <pc:sldMk cId="3727638050" sldId="265"/>
            <ac:spMk id="2" creationId="{911DD075-11CD-3AD1-A110-DC40061C54A2}"/>
          </ac:spMkLst>
        </pc:spChg>
        <pc:spChg chg="mod">
          <ac:chgData name="Beata Śleszyńska" userId="a755abd8-1309-4b73-8036-881d132fa652" providerId="ADAL" clId="{52C0D03C-7C61-1548-BC36-8936600002FC}" dt="2026-02-12T15:01:20.265" v="532" actId="20577"/>
          <ac:spMkLst>
            <pc:docMk/>
            <pc:sldMk cId="3727638050" sldId="265"/>
            <ac:spMk id="3" creationId="{5C24ED7B-E4CC-900F-A854-161ECA2A7196}"/>
          </ac:spMkLst>
        </pc:spChg>
      </pc:sldChg>
      <pc:sldChg chg="modSp mod">
        <pc:chgData name="Beata Śleszyńska" userId="a755abd8-1309-4b73-8036-881d132fa652" providerId="ADAL" clId="{52C0D03C-7C61-1548-BC36-8936600002FC}" dt="2026-02-12T14:30:06.603" v="316" actId="255"/>
        <pc:sldMkLst>
          <pc:docMk/>
          <pc:sldMk cId="2194557729" sldId="266"/>
        </pc:sldMkLst>
        <pc:spChg chg="mod">
          <ac:chgData name="Beata Śleszyńska" userId="a755abd8-1309-4b73-8036-881d132fa652" providerId="ADAL" clId="{52C0D03C-7C61-1548-BC36-8936600002FC}" dt="2026-02-12T14:29:55.454" v="315" actId="1076"/>
          <ac:spMkLst>
            <pc:docMk/>
            <pc:sldMk cId="2194557729" sldId="266"/>
            <ac:spMk id="4" creationId="{C3C65141-4B4C-37FA-9D36-365D585B90D9}"/>
          </ac:spMkLst>
        </pc:spChg>
        <pc:spChg chg="mod">
          <ac:chgData name="Beata Śleszyńska" userId="a755abd8-1309-4b73-8036-881d132fa652" providerId="ADAL" clId="{52C0D03C-7C61-1548-BC36-8936600002FC}" dt="2026-02-12T14:30:06.603" v="316" actId="255"/>
          <ac:spMkLst>
            <pc:docMk/>
            <pc:sldMk cId="2194557729" sldId="266"/>
            <ac:spMk id="5" creationId="{0719A9C2-A7A2-5D74-7ED9-4DEC2BFC3FB6}"/>
          </ac:spMkLst>
        </pc:spChg>
      </pc:sldChg>
      <pc:sldChg chg="modSp mod">
        <pc:chgData name="Beata Śleszyńska" userId="a755abd8-1309-4b73-8036-881d132fa652" providerId="ADAL" clId="{52C0D03C-7C61-1548-BC36-8936600002FC}" dt="2026-02-12T14:33:32.686" v="325" actId="113"/>
        <pc:sldMkLst>
          <pc:docMk/>
          <pc:sldMk cId="1100489671" sldId="267"/>
        </pc:sldMkLst>
        <pc:spChg chg="mod">
          <ac:chgData name="Beata Śleszyńska" userId="a755abd8-1309-4b73-8036-881d132fa652" providerId="ADAL" clId="{52C0D03C-7C61-1548-BC36-8936600002FC}" dt="2026-02-12T14:30:45.668" v="317"/>
          <ac:spMkLst>
            <pc:docMk/>
            <pc:sldMk cId="1100489671" sldId="267"/>
            <ac:spMk id="4" creationId="{E3ABBE25-DB84-9604-846E-AC2877EC53A6}"/>
          </ac:spMkLst>
        </pc:spChg>
        <pc:spChg chg="mod">
          <ac:chgData name="Beata Śleszyńska" userId="a755abd8-1309-4b73-8036-881d132fa652" providerId="ADAL" clId="{52C0D03C-7C61-1548-BC36-8936600002FC}" dt="2026-02-12T14:33:32.686" v="325" actId="113"/>
          <ac:spMkLst>
            <pc:docMk/>
            <pc:sldMk cId="1100489671" sldId="267"/>
            <ac:spMk id="5" creationId="{AF0FAD85-6052-5A07-BC5C-1503BAF4E20A}"/>
          </ac:spMkLst>
        </pc:spChg>
      </pc:sldChg>
      <pc:sldChg chg="modSp mod">
        <pc:chgData name="Beata Śleszyńska" userId="a755abd8-1309-4b73-8036-881d132fa652" providerId="ADAL" clId="{52C0D03C-7C61-1548-BC36-8936600002FC}" dt="2026-02-12T15:02:54.735" v="536" actId="20577"/>
        <pc:sldMkLst>
          <pc:docMk/>
          <pc:sldMk cId="3186709065" sldId="268"/>
        </pc:sldMkLst>
        <pc:spChg chg="mod">
          <ac:chgData name="Beata Śleszyńska" userId="a755abd8-1309-4b73-8036-881d132fa652" providerId="ADAL" clId="{52C0D03C-7C61-1548-BC36-8936600002FC}" dt="2026-02-12T14:37:04.334" v="328"/>
          <ac:spMkLst>
            <pc:docMk/>
            <pc:sldMk cId="3186709065" sldId="268"/>
            <ac:spMk id="4" creationId="{98115552-4D0A-0396-DAC5-061CACACE91D}"/>
          </ac:spMkLst>
        </pc:spChg>
        <pc:spChg chg="mod">
          <ac:chgData name="Beata Śleszyńska" userId="a755abd8-1309-4b73-8036-881d132fa652" providerId="ADAL" clId="{52C0D03C-7C61-1548-BC36-8936600002FC}" dt="2026-02-12T15:02:54.735" v="536" actId="20577"/>
          <ac:spMkLst>
            <pc:docMk/>
            <pc:sldMk cId="3186709065" sldId="268"/>
            <ac:spMk id="5" creationId="{83151113-ED49-C8C2-A3AF-B5F9A4A86D35}"/>
          </ac:spMkLst>
        </pc:spChg>
      </pc:sldChg>
      <pc:sldChg chg="modSp mod">
        <pc:chgData name="Beata Śleszyńska" userId="a755abd8-1309-4b73-8036-881d132fa652" providerId="ADAL" clId="{52C0D03C-7C61-1548-BC36-8936600002FC}" dt="2026-02-12T15:04:12.219" v="574" actId="20577"/>
        <pc:sldMkLst>
          <pc:docMk/>
          <pc:sldMk cId="2019350206" sldId="269"/>
        </pc:sldMkLst>
        <pc:spChg chg="mod">
          <ac:chgData name="Beata Śleszyńska" userId="a755abd8-1309-4b73-8036-881d132fa652" providerId="ADAL" clId="{52C0D03C-7C61-1548-BC36-8936600002FC}" dt="2026-02-12T14:39:20.448" v="375" actId="20577"/>
          <ac:spMkLst>
            <pc:docMk/>
            <pc:sldMk cId="2019350206" sldId="269"/>
            <ac:spMk id="4" creationId="{240916D2-B94A-BDCE-0EDB-6E165E454DBB}"/>
          </ac:spMkLst>
        </pc:spChg>
        <pc:spChg chg="mod">
          <ac:chgData name="Beata Śleszyńska" userId="a755abd8-1309-4b73-8036-881d132fa652" providerId="ADAL" clId="{52C0D03C-7C61-1548-BC36-8936600002FC}" dt="2026-02-12T15:04:12.219" v="574" actId="20577"/>
          <ac:spMkLst>
            <pc:docMk/>
            <pc:sldMk cId="2019350206" sldId="269"/>
            <ac:spMk id="5" creationId="{926ED761-12EA-2443-2ABD-9450EB7DDC42}"/>
          </ac:spMkLst>
        </pc:spChg>
      </pc:sldChg>
      <pc:sldChg chg="modSp mod">
        <pc:chgData name="Beata Śleszyńska" userId="a755abd8-1309-4b73-8036-881d132fa652" providerId="ADAL" clId="{52C0D03C-7C61-1548-BC36-8936600002FC}" dt="2026-02-12T15:05:35.211" v="600" actId="20577"/>
        <pc:sldMkLst>
          <pc:docMk/>
          <pc:sldMk cId="1045787918" sldId="270"/>
        </pc:sldMkLst>
        <pc:spChg chg="mod">
          <ac:chgData name="Beata Śleszyńska" userId="a755abd8-1309-4b73-8036-881d132fa652" providerId="ADAL" clId="{52C0D03C-7C61-1548-BC36-8936600002FC}" dt="2026-02-12T14:46:23.367" v="463" actId="1076"/>
          <ac:spMkLst>
            <pc:docMk/>
            <pc:sldMk cId="1045787918" sldId="270"/>
            <ac:spMk id="3" creationId="{039F62EC-3360-A0D8-5F12-0007D86C279E}"/>
          </ac:spMkLst>
        </pc:spChg>
        <pc:spChg chg="mod">
          <ac:chgData name="Beata Śleszyńska" userId="a755abd8-1309-4b73-8036-881d132fa652" providerId="ADAL" clId="{52C0D03C-7C61-1548-BC36-8936600002FC}" dt="2026-02-12T15:05:35.211" v="600" actId="20577"/>
          <ac:spMkLst>
            <pc:docMk/>
            <pc:sldMk cId="1045787918" sldId="270"/>
            <ac:spMk id="5" creationId="{48C94E92-C580-9FD0-DA32-3D0A989AF797}"/>
          </ac:spMkLst>
        </pc:spChg>
        <pc:spChg chg="mod">
          <ac:chgData name="Beata Śleszyńska" userId="a755abd8-1309-4b73-8036-881d132fa652" providerId="ADAL" clId="{52C0D03C-7C61-1548-BC36-8936600002FC}" dt="2026-02-12T14:40:18.547" v="379" actId="113"/>
          <ac:spMkLst>
            <pc:docMk/>
            <pc:sldMk cId="1045787918" sldId="270"/>
            <ac:spMk id="6" creationId="{92082901-0C7E-7E63-7F36-39736323655C}"/>
          </ac:spMkLst>
        </pc:spChg>
      </pc:sldChg>
      <pc:sldChg chg="modSp mod">
        <pc:chgData name="Beata Śleszyńska" userId="a755abd8-1309-4b73-8036-881d132fa652" providerId="ADAL" clId="{52C0D03C-7C61-1548-BC36-8936600002FC}" dt="2026-02-12T14:48:12.041" v="491" actId="27636"/>
        <pc:sldMkLst>
          <pc:docMk/>
          <pc:sldMk cId="3910071387" sldId="271"/>
        </pc:sldMkLst>
        <pc:spChg chg="mod">
          <ac:chgData name="Beata Śleszyńska" userId="a755abd8-1309-4b73-8036-881d132fa652" providerId="ADAL" clId="{52C0D03C-7C61-1548-BC36-8936600002FC}" dt="2026-02-12T14:48:12.041" v="491" actId="27636"/>
          <ac:spMkLst>
            <pc:docMk/>
            <pc:sldMk cId="3910071387" sldId="271"/>
            <ac:spMk id="4" creationId="{93A851EF-CAD4-DD84-E97A-5DA98A4A23E7}"/>
          </ac:spMkLst>
        </pc:spChg>
        <pc:spChg chg="mod">
          <ac:chgData name="Beata Śleszyńska" userId="a755abd8-1309-4b73-8036-881d132fa652" providerId="ADAL" clId="{52C0D03C-7C61-1548-BC36-8936600002FC}" dt="2026-02-12T14:46:44.045" v="486" actId="20577"/>
          <ac:spMkLst>
            <pc:docMk/>
            <pc:sldMk cId="3910071387" sldId="271"/>
            <ac:spMk id="5" creationId="{29940D36-C31F-6A99-0677-0A9892447E94}"/>
          </ac:spMkLst>
        </pc:spChg>
      </pc:sldChg>
      <pc:sldChg chg="modSp mod">
        <pc:chgData name="Beata Śleszyńska" userId="a755abd8-1309-4b73-8036-881d132fa652" providerId="ADAL" clId="{52C0D03C-7C61-1548-BC36-8936600002FC}" dt="2026-02-12T14:49:54.916" v="508" actId="20577"/>
        <pc:sldMkLst>
          <pc:docMk/>
          <pc:sldMk cId="1405331825" sldId="272"/>
        </pc:sldMkLst>
        <pc:spChg chg="mod">
          <ac:chgData name="Beata Śleszyńska" userId="a755abd8-1309-4b73-8036-881d132fa652" providerId="ADAL" clId="{52C0D03C-7C61-1548-BC36-8936600002FC}" dt="2026-02-12T14:49:45.397" v="496" actId="313"/>
          <ac:spMkLst>
            <pc:docMk/>
            <pc:sldMk cId="1405331825" sldId="272"/>
            <ac:spMk id="4" creationId="{1325753A-7C4D-1751-5DC8-0415CA6638BC}"/>
          </ac:spMkLst>
        </pc:spChg>
        <pc:spChg chg="mod">
          <ac:chgData name="Beata Śleszyńska" userId="a755abd8-1309-4b73-8036-881d132fa652" providerId="ADAL" clId="{52C0D03C-7C61-1548-BC36-8936600002FC}" dt="2026-02-12T14:49:54.916" v="508" actId="20577"/>
          <ac:spMkLst>
            <pc:docMk/>
            <pc:sldMk cId="1405331825" sldId="272"/>
            <ac:spMk id="5" creationId="{8FD49CD7-2146-FF95-031B-23E414DF16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05/02/2026</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05/02/2026</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348836" y="793214"/>
            <a:ext cx="5644340" cy="773894"/>
          </a:xfrm>
        </p:spPr>
        <p:txBody>
          <a:bodyPr>
            <a:noAutofit/>
          </a:bodyPr>
          <a:lstStyle/>
          <a:p>
            <a:pPr algn="l"/>
            <a:r>
              <a:rPr lang="pt-BR" sz="6000" b="1" dirty="0" err="1">
                <a:solidFill>
                  <a:schemeClr val="bg1"/>
                </a:solidFill>
                <a:latin typeface="Montserrat Black" panose="00000A00000000000000" pitchFamily="50" charset="0"/>
              </a:rPr>
              <a:t>Kobieta</a:t>
            </a:r>
            <a:endParaRPr lang="pt-BR" sz="6000" b="1" dirty="0">
              <a:solidFill>
                <a:schemeClr val="bg1"/>
              </a:solidFill>
              <a:latin typeface="Montserrat Black" panose="00000A00000000000000" pitchFamily="50" charset="0"/>
            </a:endParaRPr>
          </a:p>
        </p:txBody>
      </p:sp>
      <p:sp>
        <p:nvSpPr>
          <p:cNvPr id="4" name="Subtitle 2">
            <a:extLst>
              <a:ext uri="{FF2B5EF4-FFF2-40B4-BE49-F238E27FC236}">
                <a16:creationId xmlns:a16="http://schemas.microsoft.com/office/drawing/2014/main" id="{289712EC-6349-7CF0-DC49-6EB3177143C1}"/>
              </a:ext>
            </a:extLst>
          </p:cNvPr>
          <p:cNvSpPr txBox="1">
            <a:spLocks/>
          </p:cNvSpPr>
          <p:nvPr/>
        </p:nvSpPr>
        <p:spPr>
          <a:xfrm>
            <a:off x="274543" y="1552114"/>
            <a:ext cx="7238961" cy="852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6000" dirty="0" err="1">
                <a:solidFill>
                  <a:schemeClr val="bg1"/>
                </a:solidFill>
                <a:latin typeface="Bradley Hand" pitchFamily="2" charset="0"/>
              </a:rPr>
              <a:t>wiary</a:t>
            </a:r>
            <a:r>
              <a:rPr lang="pt-BR" sz="6000" dirty="0">
                <a:solidFill>
                  <a:schemeClr val="bg1"/>
                </a:solidFill>
                <a:latin typeface="Bradley Hand" pitchFamily="2" charset="0"/>
              </a:rPr>
              <a:t> </a:t>
            </a:r>
            <a:r>
              <a:rPr lang="pt-BR" sz="6000" dirty="0" err="1">
                <a:solidFill>
                  <a:schemeClr val="bg1"/>
                </a:solidFill>
                <a:latin typeface="Bradley Hand" pitchFamily="2" charset="0"/>
              </a:rPr>
              <a:t>i</a:t>
            </a:r>
            <a:r>
              <a:rPr lang="pt-BR" sz="6000" dirty="0">
                <a:solidFill>
                  <a:schemeClr val="bg1"/>
                </a:solidFill>
                <a:latin typeface="Bradley Hand" pitchFamily="2" charset="0"/>
              </a:rPr>
              <a:t> </a:t>
            </a:r>
            <a:r>
              <a:rPr lang="pt-BR" sz="6000" dirty="0" err="1">
                <a:solidFill>
                  <a:schemeClr val="bg1"/>
                </a:solidFill>
                <a:latin typeface="Bradley Hand" pitchFamily="2" charset="0"/>
              </a:rPr>
              <a:t>modlitwy</a:t>
            </a:r>
            <a:endParaRPr lang="pt-BR" sz="6000" dirty="0">
              <a:solidFill>
                <a:schemeClr val="bg1"/>
              </a:solidFill>
              <a:latin typeface="Bradley Hand" pitchFamily="2" charset="0"/>
            </a:endParaRPr>
          </a:p>
        </p:txBody>
      </p:sp>
      <p:sp>
        <p:nvSpPr>
          <p:cNvPr id="8" name="TextBox 7">
            <a:extLst>
              <a:ext uri="{FF2B5EF4-FFF2-40B4-BE49-F238E27FC236}">
                <a16:creationId xmlns:a16="http://schemas.microsoft.com/office/drawing/2014/main" id="{8F0B0460-4ED6-1CE3-FAFB-0D303AEE916E}"/>
              </a:ext>
            </a:extLst>
          </p:cNvPr>
          <p:cNvSpPr txBox="1"/>
          <p:nvPr/>
        </p:nvSpPr>
        <p:spPr>
          <a:xfrm>
            <a:off x="865239" y="6306531"/>
            <a:ext cx="6372257" cy="400110"/>
          </a:xfrm>
          <a:prstGeom prst="rect">
            <a:avLst/>
          </a:prstGeom>
          <a:noFill/>
        </p:spPr>
        <p:txBody>
          <a:bodyPr wrap="none" rtlCol="0">
            <a:spAutoFit/>
          </a:bodyPr>
          <a:lstStyle/>
          <a:p>
            <a:r>
              <a:rPr lang="pt-BR" sz="2000" dirty="0" err="1">
                <a:solidFill>
                  <a:schemeClr val="bg1"/>
                </a:solidFill>
                <a:latin typeface="Montserrat SemiBold" panose="00000700000000000000" pitchFamily="50" charset="0"/>
              </a:rPr>
              <a:t>Światowy</a:t>
            </a:r>
            <a:r>
              <a:rPr lang="pt-BR" sz="2000" dirty="0">
                <a:solidFill>
                  <a:schemeClr val="bg1"/>
                </a:solidFill>
                <a:latin typeface="Montserrat SemiBold" panose="00000700000000000000" pitchFamily="50" charset="0"/>
              </a:rPr>
              <a:t> </a:t>
            </a:r>
            <a:r>
              <a:rPr lang="pt-BR" sz="2000" dirty="0" err="1">
                <a:solidFill>
                  <a:schemeClr val="bg1"/>
                </a:solidFill>
                <a:latin typeface="Montserrat SemiBold" panose="00000700000000000000" pitchFamily="50" charset="0"/>
              </a:rPr>
              <a:t>Dzień</a:t>
            </a:r>
            <a:r>
              <a:rPr lang="pt-BR" sz="2000" dirty="0">
                <a:solidFill>
                  <a:schemeClr val="bg1"/>
                </a:solidFill>
                <a:latin typeface="Montserrat SemiBold" panose="00000700000000000000" pitchFamily="50" charset="0"/>
              </a:rPr>
              <a:t> </a:t>
            </a:r>
            <a:r>
              <a:rPr lang="pt-BR" sz="2000" dirty="0" err="1">
                <a:solidFill>
                  <a:schemeClr val="bg1"/>
                </a:solidFill>
                <a:latin typeface="Montserrat SemiBold" panose="00000700000000000000" pitchFamily="50" charset="0"/>
              </a:rPr>
              <a:t>Modlitwy</a:t>
            </a:r>
            <a:r>
              <a:rPr lang="pt-BR" sz="2000" dirty="0">
                <a:solidFill>
                  <a:schemeClr val="bg1"/>
                </a:solidFill>
                <a:latin typeface="Montserrat SemiBold" panose="00000700000000000000" pitchFamily="50" charset="0"/>
              </a:rPr>
              <a:t> </a:t>
            </a:r>
            <a:r>
              <a:rPr lang="pt-BR" sz="2000" dirty="0" err="1">
                <a:solidFill>
                  <a:schemeClr val="bg1"/>
                </a:solidFill>
                <a:latin typeface="Montserrat SemiBold" panose="00000700000000000000" pitchFamily="50" charset="0"/>
              </a:rPr>
              <a:t>Kobiet</a:t>
            </a:r>
            <a:r>
              <a:rPr lang="pt-BR" sz="2000" dirty="0">
                <a:solidFill>
                  <a:schemeClr val="bg1"/>
                </a:solidFill>
                <a:latin typeface="Montserrat SemiBold" panose="00000700000000000000" pitchFamily="50" charset="0"/>
              </a:rPr>
              <a:t> 7 marca 2026</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BE33901-9BAC-1F58-F383-846FEC9CB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DD075-11CD-3AD1-A110-DC40061C54A2}"/>
              </a:ext>
            </a:extLst>
          </p:cNvPr>
          <p:cNvSpPr>
            <a:spLocks noGrp="1"/>
          </p:cNvSpPr>
          <p:nvPr>
            <p:ph type="title"/>
          </p:nvPr>
        </p:nvSpPr>
        <p:spPr>
          <a:xfrm>
            <a:off x="402706" y="475488"/>
            <a:ext cx="9959108" cy="896112"/>
          </a:xfrm>
        </p:spPr>
        <p:txBody>
          <a:bodyPr>
            <a:normAutofit/>
          </a:bodyPr>
          <a:lstStyle/>
          <a:p>
            <a:r>
              <a:rPr lang="en-US" b="1" dirty="0">
                <a:solidFill>
                  <a:schemeClr val="bg1"/>
                </a:solidFill>
              </a:rPr>
              <a:t>Wiara </a:t>
            </a:r>
            <a:r>
              <a:rPr lang="en-US" b="1" dirty="0" err="1">
                <a:solidFill>
                  <a:schemeClr val="bg1"/>
                </a:solidFill>
              </a:rPr>
              <a:t>wciąż</a:t>
            </a:r>
            <a:r>
              <a:rPr lang="en-US" b="1" dirty="0">
                <a:solidFill>
                  <a:schemeClr val="bg1"/>
                </a:solidFill>
              </a:rPr>
              <a:t> </a:t>
            </a:r>
            <a:r>
              <a:rPr lang="en-US" b="1" dirty="0" err="1">
                <a:solidFill>
                  <a:schemeClr val="bg1"/>
                </a:solidFill>
              </a:rPr>
              <a:t>woła</a:t>
            </a:r>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5C24ED7B-E4CC-900F-A854-161ECA2A7196}"/>
              </a:ext>
            </a:extLst>
          </p:cNvPr>
          <p:cNvSpPr>
            <a:spLocks noGrp="1"/>
          </p:cNvSpPr>
          <p:nvPr>
            <p:ph idx="1"/>
          </p:nvPr>
        </p:nvSpPr>
        <p:spPr>
          <a:xfrm>
            <a:off x="181033" y="1371600"/>
            <a:ext cx="10402454" cy="5314776"/>
          </a:xfrm>
        </p:spPr>
        <p:txBody>
          <a:bodyPr>
            <a:normAutofit/>
          </a:bodyPr>
          <a:lstStyle/>
          <a:p>
            <a:pPr marL="0" indent="0">
              <a:buNone/>
            </a:pPr>
            <a:endParaRPr lang="en-US" sz="3200" b="1" dirty="0">
              <a:solidFill>
                <a:schemeClr val="bg1"/>
              </a:solidFill>
            </a:endParaRPr>
          </a:p>
          <a:p>
            <a:pPr marL="0" indent="0">
              <a:buNone/>
            </a:pPr>
            <a:r>
              <a:rPr lang="en-US" sz="3600" dirty="0"/>
              <a:t>“</a:t>
            </a:r>
            <a:r>
              <a:rPr lang="pl-PL" sz="3200" dirty="0"/>
              <a:t>Panie, pomóż mi!” </a:t>
            </a:r>
            <a:r>
              <a:rPr lang="en-US" sz="3200" dirty="0"/>
              <a:t>(Mat. 15:25). </a:t>
            </a:r>
          </a:p>
          <a:p>
            <a:pPr marL="0" indent="0">
              <a:buNone/>
            </a:pPr>
            <a:r>
              <a:rPr lang="en-US" sz="3200" dirty="0"/>
              <a:t>W </a:t>
            </a:r>
            <a:r>
              <a:rPr lang="en-US" sz="3200" dirty="0" err="1"/>
              <a:t>wersecie</a:t>
            </a:r>
            <a:r>
              <a:rPr lang="en-US" sz="3200" dirty="0"/>
              <a:t> 26 Jezus </a:t>
            </a:r>
            <a:r>
              <a:rPr lang="en-US" sz="3200" dirty="0" err="1"/>
              <a:t>powiedział</a:t>
            </a:r>
            <a:r>
              <a:rPr lang="en-US" sz="3200" dirty="0"/>
              <a:t>: „Nie </a:t>
            </a:r>
            <a:r>
              <a:rPr lang="en-US" sz="3200" dirty="0" err="1"/>
              <a:t>godzi</a:t>
            </a:r>
            <a:r>
              <a:rPr lang="en-US" sz="3200" dirty="0"/>
              <a:t> </a:t>
            </a:r>
            <a:r>
              <a:rPr lang="en-US" sz="3200" dirty="0" err="1"/>
              <a:t>się</a:t>
            </a:r>
            <a:r>
              <a:rPr lang="en-US" sz="3200" dirty="0"/>
              <a:t> </a:t>
            </a:r>
            <a:r>
              <a:rPr lang="en-US" sz="3200" dirty="0" err="1"/>
              <a:t>zabierać</a:t>
            </a:r>
            <a:r>
              <a:rPr lang="en-US" sz="3200" dirty="0"/>
              <a:t> </a:t>
            </a:r>
            <a:r>
              <a:rPr lang="en-US" sz="3200" dirty="0" err="1"/>
              <a:t>chleb</a:t>
            </a:r>
            <a:r>
              <a:rPr lang="en-US" sz="3200" dirty="0"/>
              <a:t> </a:t>
            </a:r>
            <a:r>
              <a:rPr lang="en-US" sz="3200" dirty="0" err="1"/>
              <a:t>dzieciom</a:t>
            </a:r>
            <a:r>
              <a:rPr lang="en-US" sz="3200" dirty="0"/>
              <a:t> </a:t>
            </a:r>
            <a:r>
              <a:rPr lang="en-US" sz="3200" dirty="0" err="1"/>
              <a:t>i</a:t>
            </a:r>
            <a:r>
              <a:rPr lang="en-US" sz="3200" dirty="0"/>
              <a:t> </a:t>
            </a:r>
            <a:r>
              <a:rPr lang="en-US" sz="3200" dirty="0" err="1"/>
              <a:t>rzucać</a:t>
            </a:r>
            <a:r>
              <a:rPr lang="en-US" sz="3200" dirty="0"/>
              <a:t> go </a:t>
            </a:r>
            <a:r>
              <a:rPr lang="en-US" sz="3200" dirty="0" err="1"/>
              <a:t>psom</a:t>
            </a:r>
            <a:r>
              <a:rPr lang="en-US" sz="3200" dirty="0"/>
              <a:t>”. </a:t>
            </a:r>
          </a:p>
          <a:p>
            <a:pPr marL="0" indent="0">
              <a:buNone/>
            </a:pPr>
            <a:endParaRPr lang="en-US" sz="3600" b="1" dirty="0">
              <a:solidFill>
                <a:schemeClr val="bg1"/>
              </a:solidFill>
            </a:endParaRPr>
          </a:p>
          <a:p>
            <a:pPr marL="0" indent="0">
              <a:buNone/>
            </a:pPr>
            <a:r>
              <a:rPr lang="en-US" sz="3200" dirty="0"/>
              <a:t>Wiara </a:t>
            </a:r>
            <a:r>
              <a:rPr lang="en-US" sz="3200" dirty="0" err="1"/>
              <a:t>nigdy</a:t>
            </a:r>
            <a:r>
              <a:rPr lang="en-US" sz="3200" dirty="0"/>
              <a:t> </a:t>
            </a:r>
            <a:r>
              <a:rPr lang="en-US" sz="3200" dirty="0" err="1"/>
              <a:t>się</a:t>
            </a:r>
            <a:r>
              <a:rPr lang="en-US" sz="3200" dirty="0"/>
              <a:t> </a:t>
            </a:r>
            <a:r>
              <a:rPr lang="en-US" sz="3200" dirty="0" err="1"/>
              <a:t>nie</a:t>
            </a:r>
            <a:r>
              <a:rPr lang="en-US" sz="3200" dirty="0"/>
              <a:t> </a:t>
            </a:r>
            <a:r>
              <a:rPr lang="en-US" sz="3200" dirty="0" err="1"/>
              <a:t>poddaje</a:t>
            </a:r>
            <a:r>
              <a:rPr lang="en-US" sz="3200" dirty="0"/>
              <a:t>. </a:t>
            </a:r>
            <a:r>
              <a:rPr lang="pl-PL" sz="3200" dirty="0"/>
              <a:t>W wersecie 27 wytrwała. Kobieta nie zignorowała wypowiedzi o psach. Zamiast tego, zgodziła się. „«Tak, Panie», powiedziała. «Ale i szczenięta jedzą okruchy ze stołów panów ich”. </a:t>
            </a:r>
            <a:endParaRPr lang="en-US" sz="3200" b="1" dirty="0">
              <a:solidFill>
                <a:schemeClr val="bg1"/>
              </a:solidFill>
            </a:endParaRPr>
          </a:p>
        </p:txBody>
      </p:sp>
    </p:spTree>
    <p:extLst>
      <p:ext uri="{BB962C8B-B14F-4D97-AF65-F5344CB8AC3E}">
        <p14:creationId xmlns:p14="http://schemas.microsoft.com/office/powerpoint/2010/main" val="372763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950160D-78F2-1020-77EE-57494278D7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3C65141-4B4C-37FA-9D36-365D585B90D9}"/>
              </a:ext>
            </a:extLst>
          </p:cNvPr>
          <p:cNvSpPr>
            <a:spLocks noGrp="1"/>
          </p:cNvSpPr>
          <p:nvPr>
            <p:ph type="title"/>
          </p:nvPr>
        </p:nvSpPr>
        <p:spPr>
          <a:xfrm>
            <a:off x="2721167" y="292254"/>
            <a:ext cx="7910111" cy="1356932"/>
          </a:xfrm>
        </p:spPr>
        <p:txBody>
          <a:bodyPr>
            <a:normAutofit fontScale="90000"/>
          </a:bodyPr>
          <a:lstStyle/>
          <a:p>
            <a:r>
              <a:rPr lang="en-US" b="1" dirty="0">
                <a:solidFill>
                  <a:schemeClr val="bg1"/>
                </a:solidFill>
              </a:rPr>
              <a:t>Nawet </a:t>
            </a:r>
            <a:r>
              <a:rPr lang="en-US" b="1" dirty="0" err="1">
                <a:solidFill>
                  <a:schemeClr val="bg1"/>
                </a:solidFill>
              </a:rPr>
              <a:t>okruszki</a:t>
            </a:r>
            <a:r>
              <a:rPr lang="en-US" b="1" dirty="0">
                <a:solidFill>
                  <a:schemeClr val="bg1"/>
                </a:solidFill>
              </a:rPr>
              <a:t> </a:t>
            </a:r>
            <a:r>
              <a:rPr lang="en-US" b="1" dirty="0" err="1">
                <a:solidFill>
                  <a:schemeClr val="bg1"/>
                </a:solidFill>
              </a:rPr>
              <a:t>Jezusa</a:t>
            </a:r>
            <a:r>
              <a:rPr lang="en-US" b="1" dirty="0">
                <a:solidFill>
                  <a:schemeClr val="bg1"/>
                </a:solidFill>
              </a:rPr>
              <a:t> </a:t>
            </a:r>
            <a:r>
              <a:rPr lang="en-US" b="1" dirty="0" err="1">
                <a:solidFill>
                  <a:schemeClr val="bg1"/>
                </a:solidFill>
              </a:rPr>
              <a:t>mogą</a:t>
            </a:r>
            <a:r>
              <a:rPr lang="en-US" b="1" dirty="0">
                <a:solidFill>
                  <a:schemeClr val="bg1"/>
                </a:solidFill>
              </a:rPr>
              <a:t> </a:t>
            </a:r>
            <a:r>
              <a:rPr lang="en-US" b="1" dirty="0" err="1">
                <a:solidFill>
                  <a:schemeClr val="bg1"/>
                </a:solidFill>
              </a:rPr>
              <a:t>zaspokoić</a:t>
            </a:r>
            <a:r>
              <a:rPr lang="en-US" b="1" dirty="0">
                <a:solidFill>
                  <a:schemeClr val="bg1"/>
                </a:solidFill>
              </a:rPr>
              <a:t> </a:t>
            </a:r>
            <a:r>
              <a:rPr lang="en-US" b="1" dirty="0" err="1">
                <a:solidFill>
                  <a:schemeClr val="bg1"/>
                </a:solidFill>
              </a:rPr>
              <a:t>wszystkie</a:t>
            </a:r>
            <a:r>
              <a:rPr lang="en-US" b="1" dirty="0">
                <a:solidFill>
                  <a:schemeClr val="bg1"/>
                </a:solidFill>
              </a:rPr>
              <a:t> </a:t>
            </a:r>
            <a:r>
              <a:rPr lang="en-US" b="1" dirty="0" err="1">
                <a:solidFill>
                  <a:schemeClr val="bg1"/>
                </a:solidFill>
              </a:rPr>
              <a:t>nasze</a:t>
            </a:r>
            <a:r>
              <a:rPr lang="en-US" b="1" dirty="0">
                <a:solidFill>
                  <a:schemeClr val="bg1"/>
                </a:solidFill>
              </a:rPr>
              <a:t> </a:t>
            </a:r>
            <a:r>
              <a:rPr lang="en-US" b="1" dirty="0" err="1">
                <a:solidFill>
                  <a:schemeClr val="bg1"/>
                </a:solidFill>
              </a:rPr>
              <a:t>potrzeby</a:t>
            </a:r>
            <a:r>
              <a:rPr lang="en-US" b="1" dirty="0">
                <a:solidFill>
                  <a:schemeClr val="bg1"/>
                </a:solidFill>
              </a:rPr>
              <a:t>.</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0719A9C2-A7A2-5D74-7ED9-4DEC2BFC3FB6}"/>
              </a:ext>
            </a:extLst>
          </p:cNvPr>
          <p:cNvSpPr>
            <a:spLocks noGrp="1"/>
          </p:cNvSpPr>
          <p:nvPr>
            <p:ph idx="1"/>
          </p:nvPr>
        </p:nvSpPr>
        <p:spPr>
          <a:xfrm>
            <a:off x="265546" y="1875934"/>
            <a:ext cx="9959109" cy="4476519"/>
          </a:xfrm>
        </p:spPr>
        <p:txBody>
          <a:bodyPr>
            <a:normAutofit/>
          </a:bodyPr>
          <a:lstStyle/>
          <a:p>
            <a:pPr marL="0" indent="0">
              <a:buNone/>
            </a:pPr>
            <a:endParaRPr lang="en-US" sz="3600" dirty="0"/>
          </a:p>
          <a:p>
            <a:pPr marL="0" indent="0">
              <a:buNone/>
            </a:pPr>
            <a:r>
              <a:rPr lang="pl-PL" sz="3200" dirty="0"/>
              <a:t>Pomyśl tylko. Zbliżamy się do </a:t>
            </a:r>
            <a:r>
              <a:rPr lang="pl-PL" sz="3200" b="1" dirty="0"/>
              <a:t>JAM JEST</a:t>
            </a:r>
            <a:r>
              <a:rPr lang="pl-PL" sz="3200" dirty="0"/>
              <a:t>, wszechmocnego </a:t>
            </a:r>
            <a:r>
              <a:rPr lang="pl-PL" sz="3200" b="1" dirty="0"/>
              <a:t>Władcy </a:t>
            </a:r>
            <a:r>
              <a:rPr lang="pl-PL" sz="3200" dirty="0"/>
              <a:t>wszechświata. Nic nie jest dla Niego zbyt trudne, nic. </a:t>
            </a:r>
          </a:p>
          <a:p>
            <a:pPr marL="0" indent="0">
              <a:buNone/>
            </a:pPr>
            <a:r>
              <a:rPr lang="pl-PL" sz="3200" dirty="0"/>
              <a:t>Musimy tylko prosić z wiarą. </a:t>
            </a:r>
          </a:p>
        </p:txBody>
      </p:sp>
    </p:spTree>
    <p:extLst>
      <p:ext uri="{BB962C8B-B14F-4D97-AF65-F5344CB8AC3E}">
        <p14:creationId xmlns:p14="http://schemas.microsoft.com/office/powerpoint/2010/main" val="219455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B95E36C-ECDD-3BF1-FF59-4957E978D5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3ABBE25-DB84-9604-846E-AC2877EC53A6}"/>
              </a:ext>
            </a:extLst>
          </p:cNvPr>
          <p:cNvSpPr>
            <a:spLocks noGrp="1"/>
          </p:cNvSpPr>
          <p:nvPr>
            <p:ph type="title"/>
          </p:nvPr>
        </p:nvSpPr>
        <p:spPr>
          <a:xfrm>
            <a:off x="1999221" y="281237"/>
            <a:ext cx="8441956" cy="1356932"/>
          </a:xfrm>
        </p:spPr>
        <p:txBody>
          <a:bodyPr>
            <a:normAutofit/>
          </a:bodyPr>
          <a:lstStyle/>
          <a:p>
            <a:r>
              <a:rPr lang="en-US" b="1" dirty="0">
                <a:solidFill>
                  <a:schemeClr val="bg1"/>
                </a:solidFill>
              </a:rPr>
              <a:t>Na </a:t>
            </a:r>
            <a:r>
              <a:rPr lang="en-US" b="1" dirty="0" err="1">
                <a:solidFill>
                  <a:schemeClr val="bg1"/>
                </a:solidFill>
              </a:rPr>
              <a:t>koniec</a:t>
            </a:r>
            <a:r>
              <a:rPr lang="en-US" b="1" dirty="0">
                <a:solidFill>
                  <a:schemeClr val="bg1"/>
                </a:solidFill>
              </a:rPr>
              <a:t>, w </a:t>
            </a:r>
            <a:r>
              <a:rPr lang="en-US" b="1" dirty="0" err="1">
                <a:solidFill>
                  <a:schemeClr val="bg1"/>
                </a:solidFill>
              </a:rPr>
              <a:t>wersecie</a:t>
            </a:r>
            <a:r>
              <a:rPr lang="en-US" b="1" dirty="0">
                <a:solidFill>
                  <a:schemeClr val="bg1"/>
                </a:solidFill>
              </a:rPr>
              <a:t> 28, Jezus </a:t>
            </a:r>
            <a:r>
              <a:rPr lang="en-US" b="1" dirty="0" err="1">
                <a:solidFill>
                  <a:schemeClr val="bg1"/>
                </a:solidFill>
              </a:rPr>
              <a:t>odpowiedział</a:t>
            </a:r>
            <a:r>
              <a:rPr lang="en-US" b="1" dirty="0">
                <a:solidFill>
                  <a:schemeClr val="bg1"/>
                </a:solidFill>
              </a:rPr>
              <a:t>:</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AF0FAD85-6052-5A07-BC5C-1503BAF4E20A}"/>
              </a:ext>
            </a:extLst>
          </p:cNvPr>
          <p:cNvSpPr>
            <a:spLocks noGrp="1"/>
          </p:cNvSpPr>
          <p:nvPr>
            <p:ph idx="1"/>
          </p:nvPr>
        </p:nvSpPr>
        <p:spPr>
          <a:xfrm>
            <a:off x="265546" y="1875934"/>
            <a:ext cx="9959109" cy="4476519"/>
          </a:xfrm>
        </p:spPr>
        <p:txBody>
          <a:bodyPr>
            <a:normAutofit/>
          </a:bodyPr>
          <a:lstStyle/>
          <a:p>
            <a:pPr marL="0" indent="0">
              <a:buNone/>
            </a:pPr>
            <a:endParaRPr lang="en-US" sz="4000" dirty="0"/>
          </a:p>
          <a:p>
            <a:pPr marL="0" indent="0">
              <a:buNone/>
            </a:pPr>
            <a:r>
              <a:rPr lang="en-US" sz="4000" dirty="0"/>
              <a:t>“</a:t>
            </a:r>
            <a:r>
              <a:rPr lang="en-US" sz="4000" dirty="0" err="1"/>
              <a:t>Niewiasto</a:t>
            </a:r>
            <a:r>
              <a:rPr lang="en-US" sz="4000" dirty="0"/>
              <a:t>, </a:t>
            </a:r>
            <a:r>
              <a:rPr lang="en-US" sz="4000" dirty="0" err="1"/>
              <a:t>wielka</a:t>
            </a:r>
            <a:r>
              <a:rPr lang="en-US" sz="4000" dirty="0"/>
              <a:t> jest </a:t>
            </a:r>
            <a:r>
              <a:rPr lang="en-US" sz="4000" dirty="0" err="1"/>
              <a:t>twoja</a:t>
            </a:r>
            <a:r>
              <a:rPr lang="en-US" sz="4000" dirty="0"/>
              <a:t> </a:t>
            </a:r>
            <a:r>
              <a:rPr lang="en-US" sz="4000" dirty="0" err="1"/>
              <a:t>wiara</a:t>
            </a:r>
            <a:r>
              <a:rPr lang="en-US" sz="4000" dirty="0"/>
              <a:t>; </a:t>
            </a:r>
            <a:r>
              <a:rPr lang="en-US" sz="4000" dirty="0" err="1"/>
              <a:t>Niechaj</a:t>
            </a:r>
            <a:r>
              <a:rPr lang="en-US" sz="4000" dirty="0"/>
              <a:t> ci </a:t>
            </a:r>
            <a:r>
              <a:rPr lang="en-US" sz="4000" dirty="0" err="1"/>
              <a:t>się</a:t>
            </a:r>
            <a:r>
              <a:rPr lang="en-US" sz="4000" dirty="0"/>
              <a:t> </a:t>
            </a:r>
            <a:r>
              <a:rPr lang="en-US" sz="4000" dirty="0" err="1"/>
              <a:t>stanie</a:t>
            </a:r>
            <a:r>
              <a:rPr lang="en-US" sz="4000" dirty="0"/>
              <a:t> jak </a:t>
            </a:r>
            <a:r>
              <a:rPr lang="en-US" sz="4000" dirty="0" err="1"/>
              <a:t>chcesz</a:t>
            </a:r>
            <a:r>
              <a:rPr lang="en-US" sz="4000" dirty="0"/>
              <a:t>” ” (Mat. 15:28). </a:t>
            </a:r>
          </a:p>
          <a:p>
            <a:pPr marL="0" indent="0">
              <a:buNone/>
            </a:pPr>
            <a:endParaRPr lang="en-US" sz="4000" dirty="0"/>
          </a:p>
          <a:p>
            <a:pPr marL="0" indent="0">
              <a:buNone/>
            </a:pPr>
            <a:r>
              <a:rPr lang="pl-PL" sz="3200" b="1" dirty="0"/>
              <a:t>Prawdziwa wiara triumfuje! </a:t>
            </a:r>
            <a:r>
              <a:rPr lang="pl-PL" sz="3200" dirty="0"/>
              <a:t>To prawie tak, jakby Pan chwały poddał się zwycięskim ramionom wiary kobiety i jej modlitwy.</a:t>
            </a:r>
          </a:p>
        </p:txBody>
      </p:sp>
    </p:spTree>
    <p:extLst>
      <p:ext uri="{BB962C8B-B14F-4D97-AF65-F5344CB8AC3E}">
        <p14:creationId xmlns:p14="http://schemas.microsoft.com/office/powerpoint/2010/main" val="110048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5EBCCA5-CBBD-C8AB-B704-9EC2879D2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C6F62-8F84-E6B3-6954-56088057A0AE}"/>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FB6984D-533E-0D82-9638-69326B3F7EB0}"/>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98115552-4D0A-0396-DAC5-061CACACE91D}"/>
              </a:ext>
            </a:extLst>
          </p:cNvPr>
          <p:cNvSpPr txBox="1"/>
          <p:nvPr/>
        </p:nvSpPr>
        <p:spPr>
          <a:xfrm>
            <a:off x="420624" y="523748"/>
            <a:ext cx="9802368" cy="769441"/>
          </a:xfrm>
          <a:prstGeom prst="rect">
            <a:avLst/>
          </a:prstGeom>
          <a:noFill/>
        </p:spPr>
        <p:txBody>
          <a:bodyPr wrap="square" rtlCol="0">
            <a:spAutoFit/>
          </a:bodyPr>
          <a:lstStyle/>
          <a:p>
            <a:r>
              <a:rPr lang="en-US" sz="4400" b="1" dirty="0" err="1">
                <a:solidFill>
                  <a:schemeClr val="bg1"/>
                </a:solidFill>
                <a:latin typeface="+mj-lt"/>
              </a:rPr>
              <a:t>Podobnie</a:t>
            </a:r>
            <a:r>
              <a:rPr lang="en-US" sz="4400" b="1" dirty="0">
                <a:solidFill>
                  <a:schemeClr val="bg1"/>
                </a:solidFill>
                <a:latin typeface="+mj-lt"/>
              </a:rPr>
              <a:t> jak </a:t>
            </a:r>
            <a:r>
              <a:rPr lang="en-US" sz="4400" b="1" dirty="0" err="1">
                <a:solidFill>
                  <a:schemeClr val="bg1"/>
                </a:solidFill>
                <a:latin typeface="+mj-lt"/>
              </a:rPr>
              <a:t>wiara</a:t>
            </a:r>
            <a:r>
              <a:rPr lang="en-US" sz="4400" b="1" dirty="0">
                <a:solidFill>
                  <a:schemeClr val="bg1"/>
                </a:solidFill>
                <a:latin typeface="+mj-lt"/>
              </a:rPr>
              <a:t> </a:t>
            </a:r>
            <a:r>
              <a:rPr lang="en-US" sz="4400" b="1" dirty="0" err="1">
                <a:solidFill>
                  <a:schemeClr val="bg1"/>
                </a:solidFill>
                <a:latin typeface="+mj-lt"/>
              </a:rPr>
              <a:t>setnika</a:t>
            </a:r>
            <a:endParaRPr lang="en-US" sz="4400" b="1" dirty="0">
              <a:solidFill>
                <a:schemeClr val="bg1"/>
              </a:solidFill>
              <a:latin typeface="+mj-lt"/>
            </a:endParaRPr>
          </a:p>
        </p:txBody>
      </p:sp>
      <p:sp>
        <p:nvSpPr>
          <p:cNvPr id="5" name="TextBox 4">
            <a:extLst>
              <a:ext uri="{FF2B5EF4-FFF2-40B4-BE49-F238E27FC236}">
                <a16:creationId xmlns:a16="http://schemas.microsoft.com/office/drawing/2014/main" id="{83151113-ED49-C8C2-A3AF-B5F9A4A86D35}"/>
              </a:ext>
            </a:extLst>
          </p:cNvPr>
          <p:cNvSpPr txBox="1"/>
          <p:nvPr/>
        </p:nvSpPr>
        <p:spPr>
          <a:xfrm>
            <a:off x="152400" y="1721294"/>
            <a:ext cx="10263908" cy="4585871"/>
          </a:xfrm>
          <a:prstGeom prst="rect">
            <a:avLst/>
          </a:prstGeom>
          <a:noFill/>
        </p:spPr>
        <p:txBody>
          <a:bodyPr wrap="square" rtlCol="0">
            <a:spAutoFit/>
          </a:bodyPr>
          <a:lstStyle/>
          <a:p>
            <a:r>
              <a:rPr lang="pl-PL" sz="3200" i="1" dirty="0"/>
              <a:t>Zaprawdę, powiadam wam: Nawet w Izraelu nie znalazłem tak wielkiej wiary. I powiadam wam, że wielu przyjdzie ze Wschodu i Zachodu i zasiądzie za stołem z Abrahamem, Izaakiem i Jakubem w królestwie niebieskim”.</a:t>
            </a:r>
            <a:endParaRPr lang="pl-PL" sz="3200" dirty="0"/>
          </a:p>
          <a:p>
            <a:r>
              <a:rPr lang="pl-PL" sz="3200" i="1" dirty="0"/>
              <a:t> </a:t>
            </a:r>
            <a:endParaRPr lang="pl-PL" sz="3200" dirty="0"/>
          </a:p>
          <a:p>
            <a:r>
              <a:rPr lang="pl-PL" sz="3200" i="1" dirty="0"/>
              <a:t>Na to Jezus rzekł do setnika: „Idź, a jak uwierzyłeś, tak ci się stanie”. I tejże godziny jego sługa został uzdrowiony (Ewangelia Mateusza 8:5–11, 13).</a:t>
            </a:r>
            <a:endParaRPr lang="pl-PL" sz="3200" dirty="0"/>
          </a:p>
          <a:p>
            <a:endParaRPr lang="en-US" sz="3600" dirty="0"/>
          </a:p>
        </p:txBody>
      </p:sp>
    </p:spTree>
    <p:extLst>
      <p:ext uri="{BB962C8B-B14F-4D97-AF65-F5344CB8AC3E}">
        <p14:creationId xmlns:p14="http://schemas.microsoft.com/office/powerpoint/2010/main" val="318670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062798B-6A17-8C3E-60BE-22AB047E4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A8364-0F3D-6E16-6408-22DA63213E1C}"/>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78404DD9-75E7-9EC1-280D-4F86A861ED71}"/>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240916D2-B94A-BDCE-0EDB-6E165E454DBB}"/>
              </a:ext>
            </a:extLst>
          </p:cNvPr>
          <p:cNvSpPr txBox="1"/>
          <p:nvPr/>
        </p:nvSpPr>
        <p:spPr>
          <a:xfrm>
            <a:off x="429768" y="496316"/>
            <a:ext cx="10151132" cy="769441"/>
          </a:xfrm>
          <a:prstGeom prst="rect">
            <a:avLst/>
          </a:prstGeom>
          <a:noFill/>
        </p:spPr>
        <p:txBody>
          <a:bodyPr wrap="square" rtlCol="0">
            <a:spAutoFit/>
          </a:bodyPr>
          <a:lstStyle/>
          <a:p>
            <a:r>
              <a:rPr lang="en-US" sz="4400" b="1" dirty="0" err="1">
                <a:solidFill>
                  <a:schemeClr val="bg1"/>
                </a:solidFill>
                <a:latin typeface="+mj-lt"/>
              </a:rPr>
              <a:t>Czego</a:t>
            </a:r>
            <a:r>
              <a:rPr lang="en-US" sz="4400" b="1" dirty="0">
                <a:solidFill>
                  <a:schemeClr val="bg1"/>
                </a:solidFill>
                <a:latin typeface="+mj-lt"/>
              </a:rPr>
              <a:t> </a:t>
            </a:r>
            <a:r>
              <a:rPr lang="en-US" sz="4400" b="1" dirty="0" err="1">
                <a:solidFill>
                  <a:schemeClr val="bg1"/>
                </a:solidFill>
                <a:latin typeface="+mj-lt"/>
              </a:rPr>
              <a:t>dowiadujemy</a:t>
            </a:r>
            <a:r>
              <a:rPr lang="en-US" sz="4400" b="1" dirty="0">
                <a:solidFill>
                  <a:schemeClr val="bg1"/>
                </a:solidFill>
                <a:latin typeface="+mj-lt"/>
              </a:rPr>
              <a:t> </a:t>
            </a:r>
            <a:r>
              <a:rPr lang="en-US" sz="4400" b="1" dirty="0" err="1">
                <a:solidFill>
                  <a:schemeClr val="bg1"/>
                </a:solidFill>
                <a:latin typeface="+mj-lt"/>
              </a:rPr>
              <a:t>się</a:t>
            </a:r>
            <a:r>
              <a:rPr lang="en-US" sz="4400" b="1" dirty="0">
                <a:solidFill>
                  <a:schemeClr val="bg1"/>
                </a:solidFill>
                <a:latin typeface="+mj-lt"/>
              </a:rPr>
              <a:t> z </a:t>
            </a:r>
            <a:r>
              <a:rPr lang="en-US" sz="4400" b="1" dirty="0" err="1">
                <a:solidFill>
                  <a:schemeClr val="bg1"/>
                </a:solidFill>
                <a:latin typeface="+mj-lt"/>
              </a:rPr>
              <a:t>tej</a:t>
            </a:r>
            <a:r>
              <a:rPr lang="en-US" sz="4400" b="1" dirty="0">
                <a:solidFill>
                  <a:schemeClr val="bg1"/>
                </a:solidFill>
                <a:latin typeface="+mj-lt"/>
              </a:rPr>
              <a:t> </a:t>
            </a:r>
            <a:r>
              <a:rPr lang="en-US" sz="4400" b="1" dirty="0" err="1">
                <a:solidFill>
                  <a:schemeClr val="bg1"/>
                </a:solidFill>
                <a:latin typeface="+mj-lt"/>
              </a:rPr>
              <a:t>historii</a:t>
            </a:r>
            <a:r>
              <a:rPr lang="en-US" sz="4400" b="1" dirty="0">
                <a:solidFill>
                  <a:schemeClr val="bg1"/>
                </a:solidFill>
                <a:latin typeface="+mj-lt"/>
              </a:rPr>
              <a:t>:</a:t>
            </a:r>
          </a:p>
        </p:txBody>
      </p:sp>
      <p:sp>
        <p:nvSpPr>
          <p:cNvPr id="5" name="TextBox 4">
            <a:extLst>
              <a:ext uri="{FF2B5EF4-FFF2-40B4-BE49-F238E27FC236}">
                <a16:creationId xmlns:a16="http://schemas.microsoft.com/office/drawing/2014/main" id="{926ED761-12EA-2443-2ABD-9450EB7DDC42}"/>
              </a:ext>
            </a:extLst>
          </p:cNvPr>
          <p:cNvSpPr txBox="1"/>
          <p:nvPr/>
        </p:nvSpPr>
        <p:spPr>
          <a:xfrm>
            <a:off x="152400" y="1693862"/>
            <a:ext cx="10263908" cy="5570756"/>
          </a:xfrm>
          <a:prstGeom prst="rect">
            <a:avLst/>
          </a:prstGeom>
          <a:noFill/>
        </p:spPr>
        <p:txBody>
          <a:bodyPr wrap="square" rtlCol="0">
            <a:spAutoFit/>
          </a:bodyPr>
          <a:lstStyle/>
          <a:p>
            <a:r>
              <a:rPr lang="pl-PL" sz="3200" dirty="0"/>
              <a:t>Po pierwsze: oczywiście </a:t>
            </a:r>
            <a:r>
              <a:rPr lang="pl-PL" sz="3200" b="1" dirty="0"/>
              <a:t>wiara,</a:t>
            </a:r>
            <a:r>
              <a:rPr lang="pl-PL" sz="3200" dirty="0"/>
              <a:t> wiara, którą zauważyliśmy w całej historii jej próśb i odpowiedzi. Wiara, która trwa nawet wtedy, gdy nie ma natychmiastowej odpowiedzi.</a:t>
            </a:r>
          </a:p>
          <a:p>
            <a:endParaRPr lang="pl-PL" sz="3200" dirty="0"/>
          </a:p>
          <a:p>
            <a:r>
              <a:rPr lang="pl-PL" sz="3200" dirty="0"/>
              <a:t>Po drugie: to </a:t>
            </a:r>
            <a:r>
              <a:rPr lang="pl-PL" sz="3200" b="1" dirty="0"/>
              <a:t>wytrwałość</a:t>
            </a:r>
            <a:r>
              <a:rPr lang="pl-PL" sz="3200" dirty="0"/>
              <a:t>. Nie pozwoliła, by cokolwiek ją powstrzymało – ani uczniowie, ani cisza, ani to, co można by odebrać jako nieuprzejmą zniewagę. Ani kultura, ani otoczenie. Miała misję i nie zamierzała pozwolić, by cokolwiek stanęło na drodze jej modlitwy o pomoc.</a:t>
            </a:r>
          </a:p>
          <a:p>
            <a:pPr marL="285750" indent="-285750">
              <a:buFont typeface="Arial" panose="020B0604020202020204" pitchFamily="34" charset="0"/>
              <a:buChar char="•"/>
            </a:pPr>
            <a:endParaRPr lang="en-US" sz="3200" dirty="0"/>
          </a:p>
          <a:p>
            <a:endParaRPr lang="en-US" sz="3600" dirty="0"/>
          </a:p>
        </p:txBody>
      </p:sp>
    </p:spTree>
    <p:extLst>
      <p:ext uri="{BB962C8B-B14F-4D97-AF65-F5344CB8AC3E}">
        <p14:creationId xmlns:p14="http://schemas.microsoft.com/office/powerpoint/2010/main" val="201935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C824912-0968-685B-2C13-E30959C97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3C9A1-3EC2-9B57-1370-5E6184723C06}"/>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039F62EC-3360-A0D8-5F12-0007D86C279E}"/>
              </a:ext>
            </a:extLst>
          </p:cNvPr>
          <p:cNvSpPr>
            <a:spLocks noGrp="1"/>
          </p:cNvSpPr>
          <p:nvPr>
            <p:ph idx="1"/>
          </p:nvPr>
        </p:nvSpPr>
        <p:spPr>
          <a:xfrm>
            <a:off x="621792" y="1971012"/>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5" name="TextBox 4">
            <a:extLst>
              <a:ext uri="{FF2B5EF4-FFF2-40B4-BE49-F238E27FC236}">
                <a16:creationId xmlns:a16="http://schemas.microsoft.com/office/drawing/2014/main" id="{48C94E92-C580-9FD0-DA32-3D0A989AF797}"/>
              </a:ext>
            </a:extLst>
          </p:cNvPr>
          <p:cNvSpPr txBox="1"/>
          <p:nvPr/>
        </p:nvSpPr>
        <p:spPr>
          <a:xfrm>
            <a:off x="265546" y="1971012"/>
            <a:ext cx="10263908" cy="2554545"/>
          </a:xfrm>
          <a:prstGeom prst="rect">
            <a:avLst/>
          </a:prstGeom>
          <a:noFill/>
        </p:spPr>
        <p:txBody>
          <a:bodyPr wrap="square" rtlCol="0">
            <a:spAutoFit/>
          </a:bodyPr>
          <a:lstStyle/>
          <a:p>
            <a:r>
              <a:rPr lang="en-US" sz="3200" dirty="0"/>
              <a:t>Po </a:t>
            </a:r>
            <a:r>
              <a:rPr lang="en-US" sz="3200" dirty="0" err="1"/>
              <a:t>trzecie</a:t>
            </a:r>
            <a:r>
              <a:rPr lang="en-US" sz="3200" dirty="0"/>
              <a:t>: </a:t>
            </a:r>
            <a:r>
              <a:rPr lang="en-US" sz="3200" dirty="0" err="1"/>
              <a:t>była</a:t>
            </a:r>
            <a:r>
              <a:rPr lang="en-US" sz="3200" dirty="0"/>
              <a:t> to </a:t>
            </a:r>
            <a:r>
              <a:rPr lang="en-US" sz="3200" dirty="0" err="1"/>
              <a:t>również</a:t>
            </a:r>
            <a:r>
              <a:rPr lang="en-US" sz="3200" dirty="0"/>
              <a:t> </a:t>
            </a:r>
            <a:r>
              <a:rPr lang="en-US" sz="3200" dirty="0" err="1"/>
              <a:t>lekcja</a:t>
            </a:r>
            <a:r>
              <a:rPr lang="en-US" sz="3200" dirty="0"/>
              <a:t> </a:t>
            </a:r>
            <a:r>
              <a:rPr lang="en-US" sz="3200" dirty="0" err="1"/>
              <a:t>dla</a:t>
            </a:r>
            <a:r>
              <a:rPr lang="en-US" sz="3200" dirty="0"/>
              <a:t> </a:t>
            </a:r>
            <a:r>
              <a:rPr lang="en-US" sz="3200" dirty="0" err="1"/>
              <a:t>uczniów</a:t>
            </a:r>
            <a:r>
              <a:rPr lang="en-US" sz="3200" dirty="0"/>
              <a:t> </a:t>
            </a:r>
            <a:r>
              <a:rPr lang="en-US" sz="3200" dirty="0" err="1"/>
              <a:t>i</a:t>
            </a:r>
            <a:r>
              <a:rPr lang="en-US" sz="3200" dirty="0"/>
              <a:t> </a:t>
            </a:r>
            <a:r>
              <a:rPr lang="en-US" sz="3200" dirty="0" err="1"/>
              <a:t>oczywiście</a:t>
            </a:r>
            <a:r>
              <a:rPr lang="en-US" sz="3200" dirty="0"/>
              <a:t> </a:t>
            </a:r>
            <a:r>
              <a:rPr lang="en-US" sz="3200" dirty="0" err="1"/>
              <a:t>dla</a:t>
            </a:r>
            <a:r>
              <a:rPr lang="en-US" sz="3200" dirty="0"/>
              <a:t> </a:t>
            </a:r>
            <a:r>
              <a:rPr lang="en-US" sz="3200" dirty="0" err="1"/>
              <a:t>nas</a:t>
            </a:r>
            <a:r>
              <a:rPr lang="en-US" sz="3200" dirty="0"/>
              <a:t>. </a:t>
            </a:r>
            <a:r>
              <a:rPr lang="en-US" sz="3200" dirty="0" err="1"/>
              <a:t>Gdy</a:t>
            </a:r>
            <a:r>
              <a:rPr lang="en-US" sz="3200" dirty="0"/>
              <a:t> </a:t>
            </a:r>
            <a:r>
              <a:rPr lang="en-US" sz="3200" dirty="0" err="1"/>
              <a:t>zanosimy</a:t>
            </a:r>
            <a:r>
              <a:rPr lang="en-US" sz="3200" dirty="0"/>
              <a:t> </a:t>
            </a:r>
            <a:r>
              <a:rPr lang="en-US" sz="3200" dirty="0" err="1"/>
              <a:t>modlitwę</a:t>
            </a:r>
            <a:r>
              <a:rPr lang="en-US" sz="3200" dirty="0"/>
              <a:t> za </a:t>
            </a:r>
            <a:r>
              <a:rPr lang="en-US" sz="3200" dirty="0" err="1"/>
              <a:t>kogoś</a:t>
            </a:r>
            <a:r>
              <a:rPr lang="en-US" sz="3200" dirty="0"/>
              <a:t> </a:t>
            </a:r>
            <a:r>
              <a:rPr lang="en-US" sz="3200" dirty="0" err="1"/>
              <a:t>innego</a:t>
            </a:r>
            <a:r>
              <a:rPr lang="en-US" sz="3200" dirty="0"/>
              <a:t>, </a:t>
            </a:r>
            <a:r>
              <a:rPr lang="en-US" sz="3200" dirty="0" err="1"/>
              <a:t>czy</a:t>
            </a:r>
            <a:r>
              <a:rPr lang="en-US" sz="3200" dirty="0"/>
              <a:t> </a:t>
            </a:r>
            <a:r>
              <a:rPr lang="en-US" sz="3200" dirty="0" err="1"/>
              <a:t>jesteśmy</a:t>
            </a:r>
            <a:r>
              <a:rPr lang="en-US" sz="3200" dirty="0"/>
              <a:t> </a:t>
            </a:r>
            <a:r>
              <a:rPr lang="en-US" sz="3200" dirty="0" err="1"/>
              <a:t>wytrwali</a:t>
            </a:r>
            <a:r>
              <a:rPr lang="en-US" sz="3200" dirty="0"/>
              <a:t> </a:t>
            </a:r>
            <a:r>
              <a:rPr lang="en-US" sz="3200" dirty="0" err="1"/>
              <a:t>i</a:t>
            </a:r>
            <a:r>
              <a:rPr lang="en-US" sz="3200" dirty="0"/>
              <a:t> </a:t>
            </a:r>
            <a:r>
              <a:rPr lang="en-US" sz="3200" dirty="0" err="1"/>
              <a:t>wierni</a:t>
            </a:r>
            <a:r>
              <a:rPr lang="en-US" sz="3200" dirty="0"/>
              <a:t>? </a:t>
            </a:r>
            <a:r>
              <a:rPr lang="en-US" sz="3200" dirty="0" err="1"/>
              <a:t>Czy</a:t>
            </a:r>
            <a:r>
              <a:rPr lang="en-US" sz="3200" dirty="0"/>
              <a:t> </a:t>
            </a:r>
            <a:r>
              <a:rPr lang="en-US" sz="3200" dirty="0" err="1"/>
              <a:t>naprawdę</a:t>
            </a:r>
            <a:r>
              <a:rPr lang="en-US" sz="3200" dirty="0"/>
              <a:t> </a:t>
            </a:r>
            <a:r>
              <a:rPr lang="en-US" sz="3200" dirty="0" err="1"/>
              <a:t>wierzymy</a:t>
            </a:r>
            <a:r>
              <a:rPr lang="en-US" sz="3200" dirty="0"/>
              <a:t>, </a:t>
            </a:r>
            <a:r>
              <a:rPr lang="en-US" sz="3200" dirty="0" err="1"/>
              <a:t>że</a:t>
            </a:r>
            <a:r>
              <a:rPr lang="en-US" sz="3200" dirty="0"/>
              <a:t> </a:t>
            </a:r>
            <a:r>
              <a:rPr lang="en-US" sz="3200" dirty="0" err="1"/>
              <a:t>Bóg</a:t>
            </a:r>
            <a:r>
              <a:rPr lang="en-US" sz="3200" dirty="0"/>
              <a:t>, </a:t>
            </a:r>
            <a:r>
              <a:rPr lang="en-US" sz="3200" b="1" dirty="0" err="1"/>
              <a:t>troszczy</a:t>
            </a:r>
            <a:r>
              <a:rPr lang="en-US" sz="3200" dirty="0"/>
              <a:t> </a:t>
            </a:r>
            <a:r>
              <a:rPr lang="en-US" sz="3200" dirty="0" err="1"/>
              <a:t>się</a:t>
            </a:r>
            <a:r>
              <a:rPr lang="en-US" sz="3200" dirty="0"/>
              <a:t> o </a:t>
            </a:r>
            <a:r>
              <a:rPr lang="en-US" sz="3200" dirty="0" err="1"/>
              <a:t>nich</a:t>
            </a:r>
            <a:r>
              <a:rPr lang="en-US" sz="3200" dirty="0"/>
              <a:t>? </a:t>
            </a:r>
            <a:r>
              <a:rPr lang="en-US" sz="3200" dirty="0" err="1"/>
              <a:t>Czy</a:t>
            </a:r>
            <a:r>
              <a:rPr lang="en-US" sz="3200" dirty="0"/>
              <a:t> w </a:t>
            </a:r>
            <a:r>
              <a:rPr lang="en-US" sz="3200" dirty="0" err="1"/>
              <a:t>ogóle</a:t>
            </a:r>
            <a:r>
              <a:rPr lang="en-US" sz="3200" dirty="0"/>
              <a:t> </a:t>
            </a:r>
            <a:r>
              <a:rPr lang="en-US" sz="3200" dirty="0" err="1"/>
              <a:t>zachowujemy</a:t>
            </a:r>
            <a:r>
              <a:rPr lang="en-US" sz="3200" dirty="0"/>
              <a:t> </a:t>
            </a:r>
            <a:r>
              <a:rPr lang="en-US" sz="3200" dirty="0" err="1"/>
              <a:t>się</a:t>
            </a:r>
            <a:r>
              <a:rPr lang="en-US" sz="3200" dirty="0"/>
              <a:t> </a:t>
            </a:r>
            <a:r>
              <a:rPr lang="en-US" sz="3200" dirty="0" err="1"/>
              <a:t>tak</a:t>
            </a:r>
            <a:r>
              <a:rPr lang="en-US" sz="3200" dirty="0"/>
              <a:t>, </a:t>
            </a:r>
            <a:r>
              <a:rPr lang="en-US" sz="3200" dirty="0" err="1"/>
              <a:t>jakbyśmy</a:t>
            </a:r>
            <a:r>
              <a:rPr lang="en-US" sz="3200" dirty="0"/>
              <a:t> </a:t>
            </a:r>
            <a:r>
              <a:rPr lang="en-US" sz="3200" dirty="0" err="1"/>
              <a:t>naprawdę</a:t>
            </a:r>
            <a:r>
              <a:rPr lang="en-US" sz="3200" dirty="0"/>
              <a:t> </a:t>
            </a:r>
            <a:r>
              <a:rPr lang="en-US" sz="3200" b="1" dirty="0" err="1"/>
              <a:t>troszczyli</a:t>
            </a:r>
            <a:r>
              <a:rPr lang="en-US" sz="3200" dirty="0"/>
              <a:t> </a:t>
            </a:r>
            <a:r>
              <a:rPr lang="en-US" sz="3200" dirty="0" err="1"/>
              <a:t>się</a:t>
            </a:r>
            <a:r>
              <a:rPr lang="en-US" sz="3200" dirty="0"/>
              <a:t> o </a:t>
            </a:r>
            <a:r>
              <a:rPr lang="en-US" sz="3200" dirty="0" err="1"/>
              <a:t>innych</a:t>
            </a:r>
            <a:r>
              <a:rPr lang="en-US" sz="3200" dirty="0"/>
              <a:t>? </a:t>
            </a:r>
            <a:endParaRPr lang="en-US" sz="3600" dirty="0"/>
          </a:p>
        </p:txBody>
      </p:sp>
      <p:sp>
        <p:nvSpPr>
          <p:cNvPr id="6" name="TextBox 5">
            <a:extLst>
              <a:ext uri="{FF2B5EF4-FFF2-40B4-BE49-F238E27FC236}">
                <a16:creationId xmlns:a16="http://schemas.microsoft.com/office/drawing/2014/main" id="{92082901-0C7E-7E63-7F36-39736323655C}"/>
              </a:ext>
            </a:extLst>
          </p:cNvPr>
          <p:cNvSpPr txBox="1"/>
          <p:nvPr/>
        </p:nvSpPr>
        <p:spPr>
          <a:xfrm>
            <a:off x="429768" y="496316"/>
            <a:ext cx="10151132" cy="769441"/>
          </a:xfrm>
          <a:prstGeom prst="rect">
            <a:avLst/>
          </a:prstGeom>
          <a:noFill/>
        </p:spPr>
        <p:txBody>
          <a:bodyPr wrap="square" rtlCol="0">
            <a:spAutoFit/>
          </a:bodyPr>
          <a:lstStyle/>
          <a:p>
            <a:r>
              <a:rPr lang="en-US" sz="4400" dirty="0" err="1">
                <a:solidFill>
                  <a:schemeClr val="bg1"/>
                </a:solidFill>
              </a:rPr>
              <a:t>Czego</a:t>
            </a:r>
            <a:r>
              <a:rPr lang="en-US" sz="4400" dirty="0">
                <a:solidFill>
                  <a:schemeClr val="bg1"/>
                </a:solidFill>
              </a:rPr>
              <a:t> </a:t>
            </a:r>
            <a:r>
              <a:rPr lang="en-US" sz="4400" dirty="0" err="1">
                <a:solidFill>
                  <a:schemeClr val="bg1"/>
                </a:solidFill>
              </a:rPr>
              <a:t>dowiadujemy</a:t>
            </a:r>
            <a:r>
              <a:rPr lang="en-US" sz="4400" dirty="0">
                <a:solidFill>
                  <a:schemeClr val="bg1"/>
                </a:solidFill>
              </a:rPr>
              <a:t> </a:t>
            </a:r>
            <a:r>
              <a:rPr lang="en-US" sz="4400" dirty="0" err="1">
                <a:solidFill>
                  <a:schemeClr val="bg1"/>
                </a:solidFill>
              </a:rPr>
              <a:t>się</a:t>
            </a:r>
            <a:r>
              <a:rPr lang="en-US" sz="4400" dirty="0">
                <a:solidFill>
                  <a:schemeClr val="bg1"/>
                </a:solidFill>
              </a:rPr>
              <a:t> z </a:t>
            </a:r>
            <a:r>
              <a:rPr lang="en-US" sz="4400" dirty="0" err="1">
                <a:solidFill>
                  <a:schemeClr val="bg1"/>
                </a:solidFill>
              </a:rPr>
              <a:t>tej</a:t>
            </a:r>
            <a:r>
              <a:rPr lang="en-US" sz="4400" dirty="0">
                <a:solidFill>
                  <a:schemeClr val="bg1"/>
                </a:solidFill>
              </a:rPr>
              <a:t> </a:t>
            </a:r>
            <a:r>
              <a:rPr lang="en-US" sz="4400" dirty="0" err="1">
                <a:solidFill>
                  <a:schemeClr val="bg1"/>
                </a:solidFill>
              </a:rPr>
              <a:t>historii</a:t>
            </a:r>
            <a:r>
              <a:rPr lang="en-US" sz="4400" dirty="0">
                <a:solidFill>
                  <a:schemeClr val="bg1"/>
                </a:solidFill>
              </a:rPr>
              <a:t>:</a:t>
            </a:r>
          </a:p>
        </p:txBody>
      </p:sp>
    </p:spTree>
    <p:extLst>
      <p:ext uri="{BB962C8B-B14F-4D97-AF65-F5344CB8AC3E}">
        <p14:creationId xmlns:p14="http://schemas.microsoft.com/office/powerpoint/2010/main" val="104578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886CA7C-56A8-9A44-1E54-A1C5466778A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A851EF-CAD4-DD84-E97A-5DA98A4A23E7}"/>
              </a:ext>
            </a:extLst>
          </p:cNvPr>
          <p:cNvSpPr>
            <a:spLocks noGrp="1"/>
          </p:cNvSpPr>
          <p:nvPr>
            <p:ph idx="1"/>
          </p:nvPr>
        </p:nvSpPr>
        <p:spPr>
          <a:xfrm>
            <a:off x="1967345" y="1422400"/>
            <a:ext cx="8257311" cy="5218256"/>
          </a:xfrm>
        </p:spPr>
        <p:txBody>
          <a:bodyPr>
            <a:normAutofit/>
          </a:bodyPr>
          <a:lstStyle/>
          <a:p>
            <a:pPr marL="0" indent="0">
              <a:buNone/>
            </a:pPr>
            <a:r>
              <a:rPr lang="en-US" sz="3200" dirty="0" err="1"/>
              <a:t>Kananejka</a:t>
            </a:r>
            <a:r>
              <a:rPr lang="en-US" sz="3200" dirty="0"/>
              <a:t>, ta </a:t>
            </a:r>
            <a:r>
              <a:rPr lang="en-US" sz="3200" dirty="0" err="1"/>
              <a:t>poganka</a:t>
            </a:r>
            <a:r>
              <a:rPr lang="en-US" sz="3200" dirty="0"/>
              <a:t>, </a:t>
            </a:r>
            <a:r>
              <a:rPr lang="en-US" sz="3200" dirty="0" err="1"/>
              <a:t>Greczynka</a:t>
            </a:r>
            <a:r>
              <a:rPr lang="en-US" sz="3200" dirty="0"/>
              <a:t> </a:t>
            </a:r>
            <a:r>
              <a:rPr lang="en-US" sz="3200" dirty="0" err="1"/>
              <a:t>urodzona</a:t>
            </a:r>
            <a:r>
              <a:rPr lang="en-US" sz="3200" dirty="0"/>
              <a:t> w </a:t>
            </a:r>
            <a:r>
              <a:rPr lang="en-US" sz="3200" dirty="0" err="1"/>
              <a:t>syryjskiej</a:t>
            </a:r>
            <a:r>
              <a:rPr lang="en-US" sz="3200" dirty="0"/>
              <a:t> </a:t>
            </a:r>
            <a:r>
              <a:rPr lang="en-US" sz="3200" dirty="0" err="1"/>
              <a:t>Fenicji</a:t>
            </a:r>
            <a:r>
              <a:rPr lang="en-US" sz="3200" dirty="0"/>
              <a:t> </a:t>
            </a:r>
            <a:r>
              <a:rPr lang="en-US" sz="3200" dirty="0" err="1"/>
              <a:t>pokazuje</a:t>
            </a:r>
            <a:r>
              <a:rPr lang="en-US" sz="3200" dirty="0"/>
              <a:t> </a:t>
            </a:r>
            <a:r>
              <a:rPr lang="en-US" sz="3200" dirty="0" err="1"/>
              <a:t>nam</a:t>
            </a:r>
            <a:r>
              <a:rPr lang="en-US" sz="3200" dirty="0"/>
              <a:t>, jak </a:t>
            </a:r>
            <a:r>
              <a:rPr lang="en-US" sz="3200" dirty="0" err="1"/>
              <a:t>się</a:t>
            </a:r>
            <a:r>
              <a:rPr lang="en-US" sz="3200" dirty="0"/>
              <a:t> </a:t>
            </a:r>
            <a:r>
              <a:rPr lang="en-US" sz="3200" dirty="0" err="1"/>
              <a:t>modlić</a:t>
            </a:r>
            <a:r>
              <a:rPr lang="en-US" sz="3200" dirty="0"/>
              <a:t>, jak </a:t>
            </a:r>
            <a:r>
              <a:rPr lang="en-US" sz="3200" dirty="0" err="1"/>
              <a:t>prosić</a:t>
            </a:r>
            <a:r>
              <a:rPr lang="en-US" sz="3200" dirty="0"/>
              <a:t> o </a:t>
            </a:r>
            <a:r>
              <a:rPr lang="en-US" sz="3200" dirty="0" err="1"/>
              <a:t>miłosierdzie</a:t>
            </a:r>
            <a:r>
              <a:rPr lang="en-US" sz="3200" dirty="0"/>
              <a:t>, </a:t>
            </a:r>
            <a:r>
              <a:rPr lang="en-US" sz="3200" dirty="0" err="1"/>
              <a:t>nie</a:t>
            </a:r>
            <a:r>
              <a:rPr lang="en-US" sz="3200" dirty="0"/>
              <a:t> </a:t>
            </a:r>
            <a:r>
              <a:rPr lang="en-US" sz="3200" dirty="0" err="1"/>
              <a:t>mówiąc</a:t>
            </a:r>
            <a:r>
              <a:rPr lang="en-US" sz="3200" dirty="0"/>
              <a:t> </a:t>
            </a:r>
            <a:r>
              <a:rPr lang="en-US" sz="3200" dirty="0" err="1"/>
              <a:t>Bogu</a:t>
            </a:r>
            <a:r>
              <a:rPr lang="en-US" sz="3200" dirty="0"/>
              <a:t>, jak ma </a:t>
            </a:r>
            <a:r>
              <a:rPr lang="en-US" sz="3200" dirty="0" err="1"/>
              <a:t>odpowiedzieć</a:t>
            </a:r>
            <a:r>
              <a:rPr lang="en-US" sz="3200" dirty="0"/>
              <a:t> – ale </a:t>
            </a:r>
            <a:r>
              <a:rPr lang="en-US" sz="3200" dirty="0" err="1"/>
              <a:t>prosząc</a:t>
            </a:r>
            <a:r>
              <a:rPr lang="en-US" sz="3200" dirty="0"/>
              <a:t> o </a:t>
            </a:r>
            <a:r>
              <a:rPr lang="en-US" sz="3200" dirty="0" err="1"/>
              <a:t>miłosierdzie</a:t>
            </a:r>
            <a:r>
              <a:rPr lang="en-US" sz="3200" dirty="0"/>
              <a:t> </a:t>
            </a:r>
            <a:r>
              <a:rPr lang="en-US" sz="3200" dirty="0" err="1"/>
              <a:t>i</a:t>
            </a:r>
            <a:r>
              <a:rPr lang="en-US" sz="3200" dirty="0"/>
              <a:t> </a:t>
            </a:r>
            <a:r>
              <a:rPr lang="en-US" sz="3200" dirty="0" err="1"/>
              <a:t>trwając</a:t>
            </a:r>
            <a:r>
              <a:rPr lang="en-US" sz="3200" dirty="0"/>
              <a:t> w </a:t>
            </a:r>
            <a:r>
              <a:rPr lang="en-US" sz="3200" dirty="0" err="1"/>
              <a:t>wierze</a:t>
            </a:r>
            <a:r>
              <a:rPr lang="en-US" sz="3200" dirty="0"/>
              <a:t>. </a:t>
            </a:r>
            <a:r>
              <a:rPr lang="en-US" sz="3200" dirty="0" err="1"/>
              <a:t>Miała</a:t>
            </a:r>
            <a:r>
              <a:rPr lang="en-US" sz="3200" dirty="0"/>
              <a:t> </a:t>
            </a:r>
            <a:r>
              <a:rPr lang="en-US" sz="3200" dirty="0" err="1"/>
              <a:t>modlitwę</a:t>
            </a:r>
            <a:r>
              <a:rPr lang="en-US" sz="3200" dirty="0"/>
              <a:t> </a:t>
            </a:r>
            <a:r>
              <a:rPr lang="en-US" sz="3200" dirty="0" err="1"/>
              <a:t>wiary</a:t>
            </a:r>
            <a:r>
              <a:rPr lang="en-US" sz="3200" dirty="0"/>
              <a:t>, </a:t>
            </a:r>
            <a:r>
              <a:rPr lang="en-US" sz="3200" dirty="0" err="1"/>
              <a:t>która</a:t>
            </a:r>
            <a:r>
              <a:rPr lang="en-US" sz="3200" dirty="0"/>
              <a:t> </a:t>
            </a:r>
            <a:r>
              <a:rPr lang="en-US" sz="3200" dirty="0" err="1"/>
              <a:t>nie</a:t>
            </a:r>
            <a:r>
              <a:rPr lang="en-US" sz="3200" dirty="0"/>
              <a:t> </a:t>
            </a:r>
            <a:r>
              <a:rPr lang="en-US" sz="3200" dirty="0" err="1"/>
              <a:t>chciała</a:t>
            </a:r>
            <a:r>
              <a:rPr lang="en-US" sz="3200" dirty="0"/>
              <a:t> </a:t>
            </a:r>
            <a:r>
              <a:rPr lang="en-US" sz="3200" dirty="0" err="1"/>
              <a:t>milczeć</a:t>
            </a:r>
            <a:r>
              <a:rPr lang="en-US" sz="3200" dirty="0"/>
              <a:t>, </a:t>
            </a:r>
            <a:r>
              <a:rPr lang="en-US" sz="3200" dirty="0" err="1"/>
              <a:t>która</a:t>
            </a:r>
            <a:r>
              <a:rPr lang="en-US" sz="3200" dirty="0"/>
              <a:t> </a:t>
            </a:r>
            <a:r>
              <a:rPr lang="en-US" sz="3200" dirty="0" err="1"/>
              <a:t>wołała</a:t>
            </a:r>
            <a:r>
              <a:rPr lang="en-US" sz="3200" dirty="0"/>
              <a:t>: „</a:t>
            </a:r>
            <a:r>
              <a:rPr lang="en-US" sz="3200" dirty="0" err="1"/>
              <a:t>Zmiłuj</a:t>
            </a:r>
            <a:r>
              <a:rPr lang="en-US" sz="3200" dirty="0"/>
              <a:t> </a:t>
            </a:r>
            <a:r>
              <a:rPr lang="en-US" sz="3200" dirty="0" err="1"/>
              <a:t>się</a:t>
            </a:r>
            <a:r>
              <a:rPr lang="en-US" sz="3200" dirty="0"/>
              <a:t>!”. Wiara, </a:t>
            </a:r>
            <a:r>
              <a:rPr lang="en-US" sz="3200" dirty="0" err="1"/>
              <a:t>która</a:t>
            </a:r>
            <a:r>
              <a:rPr lang="en-US" sz="3200" dirty="0"/>
              <a:t> </a:t>
            </a:r>
            <a:r>
              <a:rPr lang="en-US" sz="3200" dirty="0" err="1"/>
              <a:t>nigdy</a:t>
            </a:r>
            <a:r>
              <a:rPr lang="en-US" sz="3200" dirty="0"/>
              <a:t> </a:t>
            </a:r>
            <a:r>
              <a:rPr lang="en-US" sz="3200" dirty="0" err="1"/>
              <a:t>się</a:t>
            </a:r>
            <a:r>
              <a:rPr lang="en-US" sz="3200" dirty="0"/>
              <a:t> </a:t>
            </a:r>
            <a:r>
              <a:rPr lang="en-US" sz="3200" dirty="0" err="1"/>
              <a:t>nie</a:t>
            </a:r>
            <a:r>
              <a:rPr lang="en-US" sz="3200" dirty="0"/>
              <a:t> </a:t>
            </a:r>
            <a:r>
              <a:rPr lang="en-US" sz="3200" dirty="0" err="1"/>
              <a:t>poddaje</a:t>
            </a:r>
            <a:r>
              <a:rPr lang="en-US" sz="3200" dirty="0"/>
              <a:t>, </a:t>
            </a:r>
            <a:r>
              <a:rPr lang="en-US" sz="3200" dirty="0" err="1"/>
              <a:t>pomimo</a:t>
            </a:r>
            <a:r>
              <a:rPr lang="en-US" sz="3200" dirty="0"/>
              <a:t> </a:t>
            </a:r>
            <a:r>
              <a:rPr lang="en-US" sz="3200" dirty="0" err="1"/>
              <a:t>przeszkód</a:t>
            </a:r>
            <a:r>
              <a:rPr lang="en-US" sz="3200" dirty="0"/>
              <a:t>. Wiara, </a:t>
            </a:r>
            <a:r>
              <a:rPr lang="en-US" sz="3200" dirty="0" err="1"/>
              <a:t>która</a:t>
            </a:r>
            <a:r>
              <a:rPr lang="en-US" sz="3200" dirty="0"/>
              <a:t> </a:t>
            </a:r>
            <a:r>
              <a:rPr lang="en-US" sz="3200" dirty="0" err="1"/>
              <a:t>nie</a:t>
            </a:r>
            <a:r>
              <a:rPr lang="en-US" sz="3200" dirty="0"/>
              <a:t> </a:t>
            </a:r>
            <a:r>
              <a:rPr lang="en-US" sz="3200" dirty="0" err="1"/>
              <a:t>rości</a:t>
            </a:r>
            <a:r>
              <a:rPr lang="en-US" sz="3200" dirty="0"/>
              <a:t> </a:t>
            </a:r>
            <a:r>
              <a:rPr lang="en-US" sz="3200" dirty="0" err="1"/>
              <a:t>sobie</a:t>
            </a:r>
            <a:r>
              <a:rPr lang="en-US" sz="3200" dirty="0"/>
              <a:t> </a:t>
            </a:r>
            <a:r>
              <a:rPr lang="en-US" sz="3200" dirty="0" err="1"/>
              <a:t>prawa</a:t>
            </a:r>
            <a:r>
              <a:rPr lang="en-US" sz="3200" dirty="0"/>
              <a:t> do </a:t>
            </a:r>
            <a:r>
              <a:rPr lang="en-US" sz="3200" dirty="0" err="1"/>
              <a:t>samouwielbienia</a:t>
            </a:r>
            <a:r>
              <a:rPr lang="en-US" sz="3200" dirty="0"/>
              <a:t>, ale </a:t>
            </a:r>
            <a:r>
              <a:rPr lang="en-US" sz="3200" dirty="0" err="1"/>
              <a:t>trzyma</a:t>
            </a:r>
            <a:r>
              <a:rPr lang="en-US" sz="3200" dirty="0"/>
              <a:t> </a:t>
            </a:r>
            <a:r>
              <a:rPr lang="en-US" sz="3200" dirty="0" err="1"/>
              <a:t>się</a:t>
            </a:r>
            <a:r>
              <a:rPr lang="en-US" sz="3200" dirty="0"/>
              <a:t> </a:t>
            </a:r>
            <a:r>
              <a:rPr lang="en-US" sz="3200" dirty="0" err="1"/>
              <a:t>Jezusa</a:t>
            </a:r>
            <a:r>
              <a:rPr lang="en-US" sz="3200" dirty="0"/>
              <a:t> </a:t>
            </a:r>
            <a:r>
              <a:rPr lang="en-US" sz="3200" dirty="0" err="1"/>
              <a:t>i</a:t>
            </a:r>
            <a:r>
              <a:rPr lang="en-US" sz="3200" dirty="0"/>
              <a:t> </a:t>
            </a:r>
            <a:r>
              <a:rPr lang="en-US" sz="3200" dirty="0" err="1"/>
              <a:t>Jego</a:t>
            </a:r>
            <a:r>
              <a:rPr lang="en-US" sz="3200" dirty="0"/>
              <a:t> </a:t>
            </a:r>
            <a:r>
              <a:rPr lang="en-US" sz="3200" dirty="0" err="1"/>
              <a:t>sprawiedliwości</a:t>
            </a:r>
            <a:r>
              <a:rPr lang="en-US" sz="3200" dirty="0"/>
              <a:t>. To </a:t>
            </a:r>
            <a:r>
              <a:rPr lang="en-US" sz="3200" dirty="0" err="1"/>
              <a:t>wiara</a:t>
            </a:r>
            <a:r>
              <a:rPr lang="en-US" sz="3200" dirty="0"/>
              <a:t>, </a:t>
            </a:r>
            <a:r>
              <a:rPr lang="en-US" sz="3200" dirty="0" err="1"/>
              <a:t>która</a:t>
            </a:r>
            <a:r>
              <a:rPr lang="en-US" sz="3200" dirty="0"/>
              <a:t> </a:t>
            </a:r>
            <a:r>
              <a:rPr lang="en-US" sz="3200" dirty="0" err="1"/>
              <a:t>zwycięży</a:t>
            </a:r>
            <a:r>
              <a:rPr lang="en-US" sz="3200" dirty="0"/>
              <a:t>. </a:t>
            </a:r>
          </a:p>
        </p:txBody>
      </p:sp>
      <p:sp>
        <p:nvSpPr>
          <p:cNvPr id="5" name="Title 4">
            <a:extLst>
              <a:ext uri="{FF2B5EF4-FFF2-40B4-BE49-F238E27FC236}">
                <a16:creationId xmlns:a16="http://schemas.microsoft.com/office/drawing/2014/main" id="{29940D36-C31F-6A99-0677-0A9892447E94}"/>
              </a:ext>
            </a:extLst>
          </p:cNvPr>
          <p:cNvSpPr>
            <a:spLocks noGrp="1"/>
          </p:cNvSpPr>
          <p:nvPr>
            <p:ph type="title"/>
          </p:nvPr>
        </p:nvSpPr>
        <p:spPr>
          <a:xfrm>
            <a:off x="2018792" y="217344"/>
            <a:ext cx="10515600" cy="1325563"/>
          </a:xfrm>
        </p:spPr>
        <p:txBody>
          <a:bodyPr/>
          <a:lstStyle/>
          <a:p>
            <a:r>
              <a:rPr lang="en-US" b="1" dirty="0" err="1"/>
              <a:t>Konkluzja</a:t>
            </a:r>
            <a:r>
              <a:rPr lang="en-US" b="1" dirty="0"/>
              <a:t>,</a:t>
            </a:r>
          </a:p>
        </p:txBody>
      </p:sp>
    </p:spTree>
    <p:extLst>
      <p:ext uri="{BB962C8B-B14F-4D97-AF65-F5344CB8AC3E}">
        <p14:creationId xmlns:p14="http://schemas.microsoft.com/office/powerpoint/2010/main" val="391007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F36627F-3473-EAF7-3006-DAC9708725B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325753A-7C4D-1751-5DC8-0415CA6638BC}"/>
              </a:ext>
            </a:extLst>
          </p:cNvPr>
          <p:cNvSpPr>
            <a:spLocks noGrp="1"/>
          </p:cNvSpPr>
          <p:nvPr>
            <p:ph idx="1"/>
          </p:nvPr>
        </p:nvSpPr>
        <p:spPr>
          <a:xfrm>
            <a:off x="1967345" y="1422400"/>
            <a:ext cx="8257311" cy="5218256"/>
          </a:xfrm>
        </p:spPr>
        <p:txBody>
          <a:bodyPr>
            <a:normAutofit/>
          </a:bodyPr>
          <a:lstStyle/>
          <a:p>
            <a:pPr marL="0" indent="0">
              <a:buNone/>
            </a:pPr>
            <a:r>
              <a:rPr lang="en-US" sz="4800" dirty="0"/>
              <a:t>“</a:t>
            </a:r>
            <a:r>
              <a:rPr lang="pl-PL" sz="4000" dirty="0"/>
              <a:t>Przystąpmy tedy z ufną odwagą do tronu łaski, abyśmy dostąpili miłosierdzia i znaleźli łaskę ku pomocy w stosownej porze”.</a:t>
            </a:r>
            <a:endParaRPr lang="en-US" sz="4000" dirty="0"/>
          </a:p>
          <a:p>
            <a:pPr marL="0" indent="0">
              <a:buNone/>
            </a:pPr>
            <a:endParaRPr lang="en-US" dirty="0"/>
          </a:p>
        </p:txBody>
      </p:sp>
      <p:sp>
        <p:nvSpPr>
          <p:cNvPr id="5" name="Title 4">
            <a:extLst>
              <a:ext uri="{FF2B5EF4-FFF2-40B4-BE49-F238E27FC236}">
                <a16:creationId xmlns:a16="http://schemas.microsoft.com/office/drawing/2014/main" id="{8FD49CD7-2146-FF95-031B-23E414DF1669}"/>
              </a:ext>
            </a:extLst>
          </p:cNvPr>
          <p:cNvSpPr>
            <a:spLocks noGrp="1"/>
          </p:cNvSpPr>
          <p:nvPr>
            <p:ph type="title"/>
          </p:nvPr>
        </p:nvSpPr>
        <p:spPr>
          <a:xfrm>
            <a:off x="2082800" y="217344"/>
            <a:ext cx="10515600" cy="1325563"/>
          </a:xfrm>
        </p:spPr>
        <p:txBody>
          <a:bodyPr>
            <a:normAutofit/>
          </a:bodyPr>
          <a:lstStyle/>
          <a:p>
            <a:r>
              <a:rPr lang="en-US" b="1" dirty="0" err="1"/>
              <a:t>Hebrajczyków</a:t>
            </a:r>
            <a:r>
              <a:rPr lang="en-US" b="1" dirty="0"/>
              <a:t> 4:16</a:t>
            </a:r>
          </a:p>
        </p:txBody>
      </p:sp>
    </p:spTree>
    <p:extLst>
      <p:ext uri="{BB962C8B-B14F-4D97-AF65-F5344CB8AC3E}">
        <p14:creationId xmlns:p14="http://schemas.microsoft.com/office/powerpoint/2010/main" val="14053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6" y="217344"/>
            <a:ext cx="9959108" cy="1325563"/>
          </a:xfrm>
        </p:spPr>
        <p:txBody>
          <a:bodyPr>
            <a:normAutofit/>
          </a:bodyPr>
          <a:lstStyle/>
          <a:p>
            <a:r>
              <a:rPr lang="en-US" b="1" dirty="0" err="1">
                <a:solidFill>
                  <a:schemeClr val="bg1">
                    <a:lumMod val="95000"/>
                  </a:schemeClr>
                </a:solidFill>
              </a:rPr>
              <a:t>Hebrajczyków</a:t>
            </a:r>
            <a:r>
              <a:rPr lang="en-US" b="1" dirty="0">
                <a:solidFill>
                  <a:schemeClr val="bg1">
                    <a:lumMod val="95000"/>
                  </a:schemeClr>
                </a:solidFill>
              </a:rPr>
              <a:t> 4:14–16  </a:t>
            </a:r>
            <a:endParaRPr lang="pt-BR" b="1"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buNone/>
            </a:pPr>
            <a:r>
              <a:rPr lang="pl-PL" i="1" dirty="0"/>
              <a:t>„Mając więc wielkiego arcykapłana, który przeszedł przez niebiosa, Jezusa, Syna Bożego, trzymajmy się mocno wyznania. Nie mamy bowiem arcykapłana, który by nie mógł współczuć ze słabościami naszymi, lecz doświadczonego we wszystkim, podobnie jak my, z wyjątkiem grzechu. Przystąpmy tedy z ufną odwagą do tronu łaski, abyśmy dostąpili miłosierdzia i znaleźli łaskę ku pomocy w stosownej porze”.</a:t>
            </a:r>
            <a:endParaRPr lang="pl-PL" dirty="0"/>
          </a:p>
          <a:p>
            <a:pPr marL="0" indent="0">
              <a:buNone/>
            </a:pPr>
            <a:endParaRPr lang="pt-BR" dirty="0"/>
          </a:p>
        </p:txBody>
      </p:sp>
    </p:spTree>
    <p:extLst>
      <p:ext uri="{BB962C8B-B14F-4D97-AF65-F5344CB8AC3E}">
        <p14:creationId xmlns:p14="http://schemas.microsoft.com/office/powerpoint/2010/main" val="4018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169761" y="179637"/>
            <a:ext cx="8054894" cy="1356932"/>
          </a:xfrm>
        </p:spPr>
        <p:txBody>
          <a:bodyPr>
            <a:normAutofit fontScale="90000"/>
          </a:bodyPr>
          <a:lstStyle/>
          <a:p>
            <a:r>
              <a:rPr lang="en-US" sz="4800" b="1" dirty="0" err="1">
                <a:solidFill>
                  <a:schemeClr val="bg1">
                    <a:lumMod val="95000"/>
                  </a:schemeClr>
                </a:solidFill>
              </a:rPr>
              <a:t>Pewna</a:t>
            </a:r>
            <a:r>
              <a:rPr lang="en-US" sz="4800" b="1" dirty="0">
                <a:solidFill>
                  <a:schemeClr val="bg1">
                    <a:lumMod val="95000"/>
                  </a:schemeClr>
                </a:solidFill>
              </a:rPr>
              <a:t> </a:t>
            </a:r>
            <a:r>
              <a:rPr lang="en-US" sz="4800" b="1" dirty="0" err="1">
                <a:solidFill>
                  <a:schemeClr val="bg1">
                    <a:lumMod val="95000"/>
                  </a:schemeClr>
                </a:solidFill>
              </a:rPr>
              <a:t>kobieta</a:t>
            </a:r>
            <a:r>
              <a:rPr lang="en-US" sz="4800" b="1" dirty="0">
                <a:solidFill>
                  <a:schemeClr val="bg1">
                    <a:lumMod val="95000"/>
                  </a:schemeClr>
                </a:solidFill>
              </a:rPr>
              <a:t> </a:t>
            </a:r>
            <a:r>
              <a:rPr lang="en-US" sz="4800" b="1" dirty="0" err="1">
                <a:solidFill>
                  <a:schemeClr val="bg1">
                    <a:lumMod val="95000"/>
                  </a:schemeClr>
                </a:solidFill>
              </a:rPr>
              <a:t>przyszła</a:t>
            </a:r>
            <a:r>
              <a:rPr lang="en-US" sz="4800" b="1" dirty="0">
                <a:solidFill>
                  <a:schemeClr val="bg1">
                    <a:lumMod val="95000"/>
                  </a:schemeClr>
                </a:solidFill>
              </a:rPr>
              <a:t> do </a:t>
            </a:r>
            <a:r>
              <a:rPr lang="en-US" sz="4800" b="1" dirty="0" err="1">
                <a:solidFill>
                  <a:schemeClr val="bg1">
                    <a:lumMod val="95000"/>
                  </a:schemeClr>
                </a:solidFill>
              </a:rPr>
              <a:t>Jezusa</a:t>
            </a:r>
            <a:endParaRPr lang="pt-BR" b="1" dirty="0">
              <a:solidFill>
                <a:schemeClr val="bg1">
                  <a:lumMod val="95000"/>
                </a:schemeClr>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1875934"/>
            <a:ext cx="9959109" cy="4476519"/>
          </a:xfrm>
        </p:spPr>
        <p:txBody>
          <a:bodyPr>
            <a:normAutofit/>
          </a:bodyPr>
          <a:lstStyle/>
          <a:p>
            <a:r>
              <a:rPr lang="pl-PL" dirty="0"/>
              <a:t>Po pierwsze, w Ewangelii Mateusza 15 rozdziale czytamy, że była to Kananejka – poganka (patrz werset 22). Kimś, z kim Żydzi nie chcieli się zadawać. Ewangelista Marek pisze dalej, że była Greczynką, urodzoną w syryjskiej Fenicji (zob. </a:t>
            </a:r>
            <a:r>
              <a:rPr lang="pl-PL" dirty="0" err="1"/>
              <a:t>Mk</a:t>
            </a:r>
            <a:r>
              <a:rPr lang="pl-PL" dirty="0"/>
              <a:t> 7,26). </a:t>
            </a:r>
          </a:p>
          <a:p>
            <a:r>
              <a:rPr lang="pl-PL" dirty="0"/>
              <a:t>Po drugie, w tamtej kulturze kobieta nie mogła zbliżać się do innego mężczyzny niż jej mąż.</a:t>
            </a:r>
          </a:p>
        </p:txBody>
      </p:sp>
    </p:spTree>
    <p:extLst>
      <p:ext uri="{BB962C8B-B14F-4D97-AF65-F5344CB8AC3E}">
        <p14:creationId xmlns:p14="http://schemas.microsoft.com/office/powerpoint/2010/main" val="3980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536659" y="144192"/>
            <a:ext cx="7660563" cy="1498334"/>
          </a:xfrm>
        </p:spPr>
        <p:txBody>
          <a:bodyPr>
            <a:normAutofit/>
          </a:bodyPr>
          <a:lstStyle/>
          <a:p>
            <a:r>
              <a:rPr lang="en-US" b="1" dirty="0"/>
              <a:t>W </a:t>
            </a:r>
            <a:r>
              <a:rPr lang="en-US" b="1" dirty="0" err="1"/>
              <a:t>Ew</a:t>
            </a:r>
            <a:r>
              <a:rPr lang="en-US" b="1" dirty="0"/>
              <a:t>. </a:t>
            </a:r>
            <a:r>
              <a:rPr lang="en-US" b="1" dirty="0" err="1"/>
              <a:t>Mateusza</a:t>
            </a:r>
            <a:r>
              <a:rPr lang="en-US" b="1" dirty="0"/>
              <a:t> 15:22</a:t>
            </a:r>
            <a:r>
              <a:rPr lang="en-US" sz="4000" b="1" dirty="0"/>
              <a:t> </a:t>
            </a:r>
            <a:r>
              <a:rPr lang="en-US" sz="4000" b="1" dirty="0" err="1"/>
              <a:t>czytamy</a:t>
            </a:r>
            <a:r>
              <a:rPr lang="en-US" sz="4000" b="1" dirty="0"/>
              <a:t>, </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564092" y="1819374"/>
            <a:ext cx="7660564" cy="4821282"/>
          </a:xfrm>
        </p:spPr>
        <p:txBody>
          <a:bodyPr>
            <a:normAutofit/>
          </a:bodyPr>
          <a:lstStyle/>
          <a:p>
            <a:pPr marL="0" indent="0">
              <a:buNone/>
            </a:pPr>
            <a:r>
              <a:rPr lang="en-US" sz="4000" dirty="0"/>
              <a:t>„</a:t>
            </a:r>
            <a:r>
              <a:rPr lang="en-US" sz="4000" dirty="0" err="1"/>
              <a:t>Zmiłuj</a:t>
            </a:r>
            <a:r>
              <a:rPr lang="en-US" sz="4000" dirty="0"/>
              <a:t> </a:t>
            </a:r>
            <a:r>
              <a:rPr lang="en-US" sz="4000" dirty="0" err="1"/>
              <a:t>się</a:t>
            </a:r>
            <a:r>
              <a:rPr lang="en-US" sz="4000" dirty="0"/>
              <a:t> </a:t>
            </a:r>
            <a:r>
              <a:rPr lang="en-US" sz="4000" dirty="0" err="1"/>
              <a:t>nade</a:t>
            </a:r>
            <a:r>
              <a:rPr lang="en-US" sz="4000" dirty="0"/>
              <a:t> </a:t>
            </a:r>
            <a:r>
              <a:rPr lang="en-US" sz="4000" dirty="0" err="1"/>
              <a:t>mną</a:t>
            </a:r>
            <a:r>
              <a:rPr lang="en-US" sz="4000" dirty="0"/>
              <a:t>, </a:t>
            </a:r>
            <a:r>
              <a:rPr lang="en-US" sz="4000" dirty="0" err="1"/>
              <a:t>Panie</a:t>
            </a:r>
            <a:r>
              <a:rPr lang="en-US" sz="4000" dirty="0"/>
              <a:t>, </a:t>
            </a:r>
            <a:r>
              <a:rPr lang="en-US" sz="4000" dirty="0" err="1"/>
              <a:t>Synu</a:t>
            </a:r>
            <a:r>
              <a:rPr lang="en-US" sz="4000" dirty="0"/>
              <a:t> </a:t>
            </a:r>
            <a:r>
              <a:rPr lang="en-US" sz="4000" dirty="0" err="1"/>
              <a:t>Dawida</a:t>
            </a:r>
            <a:r>
              <a:rPr lang="en-US" sz="4000" dirty="0"/>
              <a:t>! Córka </a:t>
            </a:r>
            <a:r>
              <a:rPr lang="en-US" sz="4000" dirty="0" err="1"/>
              <a:t>moja</a:t>
            </a:r>
            <a:r>
              <a:rPr lang="en-US" sz="4000" dirty="0"/>
              <a:t> jest </a:t>
            </a:r>
            <a:r>
              <a:rPr lang="en-US" sz="4000" dirty="0" err="1"/>
              <a:t>okrutnie</a:t>
            </a:r>
            <a:r>
              <a:rPr lang="en-US" sz="4000" dirty="0"/>
              <a:t> </a:t>
            </a:r>
            <a:r>
              <a:rPr lang="en-US" sz="4000" dirty="0" err="1"/>
              <a:t>dręczona</a:t>
            </a:r>
            <a:r>
              <a:rPr lang="en-US" sz="4000" dirty="0"/>
              <a:t> </a:t>
            </a:r>
            <a:r>
              <a:rPr lang="en-US" sz="4000" dirty="0" err="1"/>
              <a:t>przez</a:t>
            </a:r>
            <a:r>
              <a:rPr lang="en-US" sz="4000" dirty="0"/>
              <a:t> </a:t>
            </a:r>
            <a:r>
              <a:rPr lang="en-US" sz="4000" dirty="0" err="1"/>
              <a:t>demona</a:t>
            </a:r>
            <a:r>
              <a:rPr lang="en-US" sz="4000" dirty="0"/>
              <a:t>” .” </a:t>
            </a:r>
          </a:p>
          <a:p>
            <a:pPr marL="0" indent="0">
              <a:buNone/>
            </a:pPr>
            <a:endParaRPr lang="en-US" sz="4000" dirty="0"/>
          </a:p>
          <a:p>
            <a:pPr marL="0" indent="0">
              <a:buNone/>
            </a:pPr>
            <a:endParaRPr lang="pt-BR" sz="4000" dirty="0"/>
          </a:p>
        </p:txBody>
      </p:sp>
    </p:spTree>
    <p:extLst>
      <p:ext uri="{BB962C8B-B14F-4D97-AF65-F5344CB8AC3E}">
        <p14:creationId xmlns:p14="http://schemas.microsoft.com/office/powerpoint/2010/main" val="247009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ADC585F-04EB-CBE0-F844-32C3CC0A0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DD05B-669C-D06C-B012-849365CF23F4}"/>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W </a:t>
            </a:r>
            <a:r>
              <a:rPr lang="en-US" b="1" dirty="0" err="1">
                <a:solidFill>
                  <a:schemeClr val="bg1"/>
                </a:solidFill>
              </a:rPr>
              <a:t>Ewangelii</a:t>
            </a:r>
            <a:r>
              <a:rPr lang="en-US" b="1" dirty="0">
                <a:solidFill>
                  <a:schemeClr val="bg1"/>
                </a:solidFill>
              </a:rPr>
              <a:t> </a:t>
            </a:r>
            <a:r>
              <a:rPr lang="en-US" b="1" dirty="0" err="1">
                <a:solidFill>
                  <a:schemeClr val="bg1"/>
                </a:solidFill>
              </a:rPr>
              <a:t>czytamy</a:t>
            </a:r>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B8138AC-3496-C17C-3C0E-DC1EFA8EB968}"/>
              </a:ext>
            </a:extLst>
          </p:cNvPr>
          <p:cNvSpPr>
            <a:spLocks noGrp="1"/>
          </p:cNvSpPr>
          <p:nvPr>
            <p:ph idx="1"/>
          </p:nvPr>
        </p:nvSpPr>
        <p:spPr>
          <a:xfrm>
            <a:off x="265546" y="2001116"/>
            <a:ext cx="9959109" cy="4351338"/>
          </a:xfrm>
        </p:spPr>
        <p:txBody>
          <a:bodyPr>
            <a:normAutofit/>
          </a:bodyPr>
          <a:lstStyle/>
          <a:p>
            <a:pPr marL="0" indent="0">
              <a:buNone/>
            </a:pPr>
            <a:r>
              <a:rPr lang="en-US" sz="3600" dirty="0"/>
              <a:t>“On </a:t>
            </a:r>
            <a:r>
              <a:rPr lang="en-US" sz="3600" dirty="0" err="1"/>
              <a:t>zaś</a:t>
            </a:r>
            <a:r>
              <a:rPr lang="en-US" sz="3600" dirty="0"/>
              <a:t> </a:t>
            </a:r>
            <a:r>
              <a:rPr lang="en-US" sz="3600" dirty="0" err="1"/>
              <a:t>nie</a:t>
            </a:r>
            <a:r>
              <a:rPr lang="en-US" sz="3600" dirty="0"/>
              <a:t> </a:t>
            </a:r>
            <a:r>
              <a:rPr lang="en-US" sz="3600" dirty="0" err="1"/>
              <a:t>odpowiedział</a:t>
            </a:r>
            <a:r>
              <a:rPr lang="en-US" sz="3600" dirty="0"/>
              <a:t> </a:t>
            </a:r>
            <a:r>
              <a:rPr lang="en-US" sz="3600" dirty="0" err="1"/>
              <a:t>jej</a:t>
            </a:r>
            <a:r>
              <a:rPr lang="en-US" sz="3600" dirty="0"/>
              <a:t> ani </a:t>
            </a:r>
            <a:r>
              <a:rPr lang="en-US" sz="3600" dirty="0" err="1"/>
              <a:t>słowa</a:t>
            </a:r>
            <a:r>
              <a:rPr lang="en-US" sz="3600" dirty="0"/>
              <a:t>” (</a:t>
            </a:r>
            <a:r>
              <a:rPr lang="en-US" sz="3600" dirty="0" err="1"/>
              <a:t>werset</a:t>
            </a:r>
            <a:r>
              <a:rPr lang="en-US" sz="3600" dirty="0"/>
              <a:t> 23) </a:t>
            </a:r>
          </a:p>
          <a:p>
            <a:pPr marL="0" indent="0">
              <a:buNone/>
            </a:pPr>
            <a:endParaRPr lang="en-US" sz="3600" dirty="0"/>
          </a:p>
          <a:p>
            <a:pPr marL="0" indent="0">
              <a:buNone/>
            </a:pPr>
            <a:r>
              <a:rPr lang="en-US" sz="3600" dirty="0" err="1"/>
              <a:t>Czy</a:t>
            </a:r>
            <a:r>
              <a:rPr lang="en-US" sz="3600" dirty="0"/>
              <a:t> </a:t>
            </a:r>
            <a:r>
              <a:rPr lang="en-US" sz="3600" dirty="0" err="1"/>
              <a:t>kiedykolwiek</a:t>
            </a:r>
            <a:r>
              <a:rPr lang="en-US" sz="3600" dirty="0"/>
              <a:t> </a:t>
            </a:r>
            <a:r>
              <a:rPr lang="en-US" sz="3600" dirty="0" err="1"/>
              <a:t>czułeś</a:t>
            </a:r>
            <a:r>
              <a:rPr lang="en-US" sz="3600" dirty="0"/>
              <a:t> </a:t>
            </a:r>
            <a:r>
              <a:rPr lang="en-US" sz="3600" dirty="0" err="1"/>
              <a:t>się</a:t>
            </a:r>
            <a:r>
              <a:rPr lang="en-US" sz="3600" dirty="0"/>
              <a:t> </a:t>
            </a:r>
            <a:r>
              <a:rPr lang="en-US" sz="3600" dirty="0" err="1"/>
              <a:t>ignorowany</a:t>
            </a:r>
            <a:r>
              <a:rPr lang="en-US" sz="3600" dirty="0"/>
              <a:t> </a:t>
            </a:r>
            <a:r>
              <a:rPr lang="en-US" sz="3600" dirty="0" err="1"/>
              <a:t>i</a:t>
            </a:r>
            <a:r>
              <a:rPr lang="en-US" sz="3600" dirty="0"/>
              <a:t> </a:t>
            </a:r>
            <a:r>
              <a:rPr lang="en-US" sz="3600" dirty="0" err="1"/>
              <a:t>niesłyszany</a:t>
            </a:r>
            <a:r>
              <a:rPr lang="en-US" sz="3600" dirty="0"/>
              <a:t> </a:t>
            </a:r>
            <a:r>
              <a:rPr lang="en-US" sz="3600" dirty="0" err="1"/>
              <a:t>przez</a:t>
            </a:r>
            <a:r>
              <a:rPr lang="en-US" sz="3600" dirty="0"/>
              <a:t> Boga? </a:t>
            </a:r>
            <a:r>
              <a:rPr lang="en-US" sz="3600" dirty="0" err="1"/>
              <a:t>Czasami</a:t>
            </a:r>
            <a:r>
              <a:rPr lang="en-US" sz="3600" dirty="0"/>
              <a:t> </a:t>
            </a:r>
            <a:r>
              <a:rPr lang="en-US" sz="3600" dirty="0" err="1"/>
              <a:t>trudno</a:t>
            </a:r>
            <a:r>
              <a:rPr lang="en-US" sz="3600" dirty="0"/>
              <a:t> jest </a:t>
            </a:r>
            <a:r>
              <a:rPr lang="en-US" sz="3600" dirty="0" err="1"/>
              <a:t>zachować</a:t>
            </a:r>
            <a:r>
              <a:rPr lang="en-US" sz="3600" dirty="0"/>
              <a:t> </a:t>
            </a:r>
            <a:r>
              <a:rPr lang="en-US" sz="3600" dirty="0" err="1"/>
              <a:t>wiarę</a:t>
            </a:r>
            <a:r>
              <a:rPr lang="en-US" sz="3600" dirty="0"/>
              <a:t>, </a:t>
            </a:r>
            <a:r>
              <a:rPr lang="en-US" sz="3600" dirty="0" err="1"/>
              <a:t>gdy</a:t>
            </a:r>
            <a:r>
              <a:rPr lang="en-US" sz="3600" dirty="0"/>
              <a:t> </a:t>
            </a:r>
            <a:r>
              <a:rPr lang="en-US" sz="3600" dirty="0" err="1"/>
              <a:t>czujemy</a:t>
            </a:r>
            <a:r>
              <a:rPr lang="en-US" sz="3600" dirty="0"/>
              <a:t>, </a:t>
            </a:r>
            <a:r>
              <a:rPr lang="en-US" sz="3600" dirty="0" err="1"/>
              <a:t>że</a:t>
            </a:r>
            <a:r>
              <a:rPr lang="en-US" sz="3600" dirty="0"/>
              <a:t> </a:t>
            </a:r>
            <a:r>
              <a:rPr lang="en-US" sz="3600" dirty="0" err="1"/>
              <a:t>nasze</a:t>
            </a:r>
            <a:r>
              <a:rPr lang="en-US" sz="3600" dirty="0"/>
              <a:t> </a:t>
            </a:r>
            <a:r>
              <a:rPr lang="en-US" sz="3600" dirty="0" err="1"/>
              <a:t>modlitwy</a:t>
            </a:r>
            <a:r>
              <a:rPr lang="en-US" sz="3600" dirty="0"/>
              <a:t> </a:t>
            </a:r>
            <a:r>
              <a:rPr lang="en-US" sz="3600" dirty="0" err="1"/>
              <a:t>nie</a:t>
            </a:r>
            <a:r>
              <a:rPr lang="en-US" sz="3600" dirty="0"/>
              <a:t> </a:t>
            </a:r>
            <a:r>
              <a:rPr lang="en-US" sz="3600" dirty="0" err="1"/>
              <a:t>są</a:t>
            </a:r>
            <a:r>
              <a:rPr lang="en-US" sz="3600" dirty="0"/>
              <a:t> </a:t>
            </a:r>
            <a:r>
              <a:rPr lang="en-US" sz="3600" dirty="0" err="1"/>
              <a:t>wysłuchane</a:t>
            </a:r>
            <a:r>
              <a:rPr lang="en-US" sz="3600" dirty="0"/>
              <a:t>. </a:t>
            </a:r>
          </a:p>
        </p:txBody>
      </p:sp>
    </p:spTree>
    <p:extLst>
      <p:ext uri="{BB962C8B-B14F-4D97-AF65-F5344CB8AC3E}">
        <p14:creationId xmlns:p14="http://schemas.microsoft.com/office/powerpoint/2010/main" val="407936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74A7451-8EDC-0C74-4AC4-938751619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0AFCA-5767-4F8F-1C9E-D0BC824FADA0}"/>
              </a:ext>
            </a:extLst>
          </p:cNvPr>
          <p:cNvSpPr>
            <a:spLocks noGrp="1"/>
          </p:cNvSpPr>
          <p:nvPr>
            <p:ph type="title"/>
          </p:nvPr>
        </p:nvSpPr>
        <p:spPr>
          <a:xfrm>
            <a:off x="265546" y="217344"/>
            <a:ext cx="9959108" cy="1325563"/>
          </a:xfrm>
        </p:spPr>
        <p:txBody>
          <a:bodyPr>
            <a:normAutofit/>
          </a:bodyPr>
          <a:lstStyle/>
          <a:p>
            <a:r>
              <a:rPr lang="en-US" sz="2800" b="1" dirty="0" err="1">
                <a:solidFill>
                  <a:schemeClr val="bg1"/>
                </a:solidFill>
              </a:rPr>
              <a:t>Podczas</a:t>
            </a:r>
            <a:r>
              <a:rPr lang="en-US" sz="2800" b="1" dirty="0">
                <a:solidFill>
                  <a:schemeClr val="bg1"/>
                </a:solidFill>
              </a:rPr>
              <a:t> II </a:t>
            </a:r>
            <a:r>
              <a:rPr lang="en-US" sz="2800" b="1" dirty="0" err="1">
                <a:solidFill>
                  <a:schemeClr val="bg1"/>
                </a:solidFill>
              </a:rPr>
              <a:t>wojny</a:t>
            </a:r>
            <a:r>
              <a:rPr lang="en-US" sz="2800" b="1" dirty="0">
                <a:solidFill>
                  <a:schemeClr val="bg1"/>
                </a:solidFill>
              </a:rPr>
              <a:t> </a:t>
            </a:r>
            <a:r>
              <a:rPr lang="en-US" sz="2800" b="1" dirty="0" err="1">
                <a:solidFill>
                  <a:schemeClr val="bg1"/>
                </a:solidFill>
              </a:rPr>
              <a:t>światowej</a:t>
            </a:r>
            <a:r>
              <a:rPr lang="en-US" sz="2800" b="1" dirty="0">
                <a:solidFill>
                  <a:schemeClr val="bg1"/>
                </a:solidFill>
              </a:rPr>
              <a:t> </a:t>
            </a:r>
            <a:r>
              <a:rPr lang="en-US" sz="2800" b="1" dirty="0" err="1">
                <a:solidFill>
                  <a:schemeClr val="bg1"/>
                </a:solidFill>
              </a:rPr>
              <a:t>pewien</a:t>
            </a:r>
            <a:r>
              <a:rPr lang="en-US" sz="2800" b="1" dirty="0">
                <a:solidFill>
                  <a:schemeClr val="bg1"/>
                </a:solidFill>
              </a:rPr>
              <a:t> </a:t>
            </a:r>
            <a:r>
              <a:rPr lang="en-US" sz="2800" b="1" dirty="0" err="1">
                <a:solidFill>
                  <a:schemeClr val="bg1"/>
                </a:solidFill>
              </a:rPr>
              <a:t>żydowski</a:t>
            </a:r>
            <a:r>
              <a:rPr lang="en-US" sz="2800" b="1" dirty="0">
                <a:solidFill>
                  <a:schemeClr val="bg1"/>
                </a:solidFill>
              </a:rPr>
              <a:t> </a:t>
            </a:r>
            <a:r>
              <a:rPr lang="en-US" sz="2800" b="1" dirty="0" err="1">
                <a:solidFill>
                  <a:schemeClr val="bg1"/>
                </a:solidFill>
              </a:rPr>
              <a:t>więzień</a:t>
            </a:r>
            <a:r>
              <a:rPr lang="en-US" sz="2800" b="1" dirty="0">
                <a:solidFill>
                  <a:schemeClr val="bg1"/>
                </a:solidFill>
              </a:rPr>
              <a:t> </a:t>
            </a:r>
            <a:r>
              <a:rPr lang="en-US" sz="2800" b="1" dirty="0" err="1">
                <a:solidFill>
                  <a:schemeClr val="bg1"/>
                </a:solidFill>
              </a:rPr>
              <a:t>napisał</a:t>
            </a:r>
            <a:r>
              <a:rPr lang="en-US" sz="2800" b="1" dirty="0">
                <a:solidFill>
                  <a:schemeClr val="bg1"/>
                </a:solidFill>
              </a:rPr>
              <a:t> </a:t>
            </a:r>
            <a:r>
              <a:rPr lang="en-US" sz="2800" b="1" dirty="0" err="1">
                <a:solidFill>
                  <a:schemeClr val="bg1"/>
                </a:solidFill>
              </a:rPr>
              <a:t>na</a:t>
            </a:r>
            <a:r>
              <a:rPr lang="en-US" sz="2800" b="1" dirty="0">
                <a:solidFill>
                  <a:schemeClr val="bg1"/>
                </a:solidFill>
              </a:rPr>
              <a:t> </a:t>
            </a:r>
            <a:r>
              <a:rPr lang="en-US" sz="2800" b="1" dirty="0" err="1">
                <a:solidFill>
                  <a:schemeClr val="bg1"/>
                </a:solidFill>
              </a:rPr>
              <a:t>ścianie</a:t>
            </a:r>
            <a:r>
              <a:rPr lang="en-US" sz="2800" b="1" dirty="0">
                <a:solidFill>
                  <a:schemeClr val="bg1"/>
                </a:solidFill>
              </a:rPr>
              <a:t> </a:t>
            </a:r>
            <a:r>
              <a:rPr lang="en-US" sz="2800" b="1" dirty="0" err="1">
                <a:solidFill>
                  <a:schemeClr val="bg1"/>
                </a:solidFill>
              </a:rPr>
              <a:t>piwnicy</a:t>
            </a:r>
            <a:r>
              <a:rPr lang="en-US" sz="2800" b="1" dirty="0">
                <a:solidFill>
                  <a:schemeClr val="bg1"/>
                </a:solidFill>
              </a:rPr>
              <a:t> </a:t>
            </a:r>
            <a:r>
              <a:rPr lang="en-US" sz="2800" b="1" dirty="0" err="1">
                <a:solidFill>
                  <a:schemeClr val="bg1"/>
                </a:solidFill>
              </a:rPr>
              <a:t>obozu</a:t>
            </a:r>
            <a:r>
              <a:rPr lang="en-US" sz="2800" b="1" dirty="0">
                <a:solidFill>
                  <a:schemeClr val="bg1"/>
                </a:solidFill>
              </a:rPr>
              <a:t> </a:t>
            </a:r>
            <a:r>
              <a:rPr lang="en-US" sz="2800" b="1" dirty="0" err="1">
                <a:solidFill>
                  <a:schemeClr val="bg1"/>
                </a:solidFill>
              </a:rPr>
              <a:t>koncentracyjnego</a:t>
            </a:r>
            <a:r>
              <a:rPr lang="en-US" sz="2800" b="1" dirty="0">
                <a:solidFill>
                  <a:schemeClr val="bg1"/>
                </a:solidFill>
              </a:rPr>
              <a:t> w </a:t>
            </a:r>
            <a:r>
              <a:rPr lang="en-US" sz="2800" b="1" dirty="0" err="1">
                <a:solidFill>
                  <a:schemeClr val="bg1"/>
                </a:solidFill>
              </a:rPr>
              <a:t>Kolonii</a:t>
            </a:r>
            <a:r>
              <a:rPr lang="en-US" sz="2800" b="1" dirty="0">
                <a:solidFill>
                  <a:schemeClr val="bg1"/>
                </a:solidFill>
              </a:rPr>
              <a:t>:</a:t>
            </a:r>
            <a:br>
              <a:rPr lang="en-US" sz="2800" b="1" dirty="0">
                <a:solidFill>
                  <a:schemeClr val="bg1"/>
                </a:solidFill>
              </a:rPr>
            </a:br>
            <a:endParaRPr lang="pt-BR" sz="2800"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C0E70295-8A45-D333-5CFA-2DD169249133}"/>
              </a:ext>
            </a:extLst>
          </p:cNvPr>
          <p:cNvSpPr>
            <a:spLocks noGrp="1"/>
          </p:cNvSpPr>
          <p:nvPr>
            <p:ph idx="1"/>
          </p:nvPr>
        </p:nvSpPr>
        <p:spPr>
          <a:xfrm>
            <a:off x="265546" y="2001116"/>
            <a:ext cx="9959109" cy="4351338"/>
          </a:xfrm>
        </p:spPr>
        <p:txBody>
          <a:bodyPr>
            <a:normAutofit/>
          </a:bodyPr>
          <a:lstStyle/>
          <a:p>
            <a:pPr marL="0" indent="0" algn="ctr">
              <a:buNone/>
            </a:pPr>
            <a:r>
              <a:rPr lang="pl-PL" i="1" dirty="0"/>
              <a:t>Wierzę w słońce,</a:t>
            </a:r>
            <a:endParaRPr lang="pl-PL" dirty="0"/>
          </a:p>
          <a:p>
            <a:pPr marL="0" indent="0" algn="ctr">
              <a:buNone/>
            </a:pPr>
            <a:r>
              <a:rPr lang="pl-PL" i="1" dirty="0"/>
              <a:t>Nawet gdy nie świeci</a:t>
            </a:r>
            <a:endParaRPr lang="pl-PL" dirty="0"/>
          </a:p>
          <a:p>
            <a:pPr marL="0" indent="0" algn="ctr">
              <a:buNone/>
            </a:pPr>
            <a:r>
              <a:rPr lang="pl-PL" i="1" dirty="0"/>
              <a:t>I wierzę w miłość,</a:t>
            </a:r>
            <a:endParaRPr lang="pl-PL" dirty="0"/>
          </a:p>
          <a:p>
            <a:pPr marL="0" indent="0" algn="ctr">
              <a:buNone/>
            </a:pPr>
            <a:r>
              <a:rPr lang="pl-PL" i="1" dirty="0"/>
              <a:t>Nawet gdy nikogo nie ma.</a:t>
            </a:r>
            <a:endParaRPr lang="pl-PL" dirty="0"/>
          </a:p>
          <a:p>
            <a:pPr marL="0" indent="0" algn="ctr">
              <a:buNone/>
            </a:pPr>
            <a:r>
              <a:rPr lang="pl-PL" i="1" dirty="0"/>
              <a:t>I wierzę w Boga,</a:t>
            </a:r>
            <a:endParaRPr lang="pl-PL" dirty="0"/>
          </a:p>
          <a:p>
            <a:pPr marL="0" indent="0" algn="ctr">
              <a:buNone/>
            </a:pPr>
            <a:r>
              <a:rPr lang="pl-PL" i="1" dirty="0"/>
              <a:t>Nawet gdy milczy.</a:t>
            </a:r>
            <a:endParaRPr lang="pl-PL" dirty="0"/>
          </a:p>
        </p:txBody>
      </p:sp>
    </p:spTree>
    <p:extLst>
      <p:ext uri="{BB962C8B-B14F-4D97-AF65-F5344CB8AC3E}">
        <p14:creationId xmlns:p14="http://schemas.microsoft.com/office/powerpoint/2010/main" val="4744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B431AA3-684E-FA61-B015-1BC327650F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A0173-D641-7C42-1B1A-072384D36896}"/>
              </a:ext>
            </a:extLst>
          </p:cNvPr>
          <p:cNvSpPr>
            <a:spLocks noGrp="1"/>
          </p:cNvSpPr>
          <p:nvPr>
            <p:ph idx="1"/>
          </p:nvPr>
        </p:nvSpPr>
        <p:spPr>
          <a:xfrm>
            <a:off x="265546" y="1444752"/>
            <a:ext cx="10402454" cy="5020056"/>
          </a:xfrm>
        </p:spPr>
        <p:txBody>
          <a:bodyPr>
            <a:normAutofit lnSpcReduction="10000"/>
          </a:bodyPr>
          <a:lstStyle/>
          <a:p>
            <a:pPr marL="0" indent="0">
              <a:buNone/>
            </a:pPr>
            <a:endParaRPr lang="en-US" sz="3200" dirty="0"/>
          </a:p>
          <a:p>
            <a:pPr marL="0" indent="0">
              <a:buNone/>
            </a:pPr>
            <a:r>
              <a:rPr lang="en-US" sz="3500" dirty="0"/>
              <a:t>“</a:t>
            </a:r>
            <a:r>
              <a:rPr lang="en-US" sz="3500" dirty="0" err="1"/>
              <a:t>Jestem</a:t>
            </a:r>
            <a:r>
              <a:rPr lang="en-US" sz="3500" dirty="0"/>
              <a:t> </a:t>
            </a:r>
            <a:r>
              <a:rPr lang="en-US" sz="3500" dirty="0" err="1"/>
              <a:t>posłany</a:t>
            </a:r>
            <a:r>
              <a:rPr lang="en-US" sz="3500" dirty="0"/>
              <a:t> </a:t>
            </a:r>
            <a:r>
              <a:rPr lang="en-US" sz="3500" dirty="0" err="1"/>
              <a:t>tylko</a:t>
            </a:r>
            <a:r>
              <a:rPr lang="en-US" sz="3500" dirty="0"/>
              <a:t> do </a:t>
            </a:r>
            <a:r>
              <a:rPr lang="en-US" sz="3500" dirty="0" err="1"/>
              <a:t>owiec</a:t>
            </a:r>
            <a:r>
              <a:rPr lang="en-US" sz="3500" dirty="0"/>
              <a:t> </a:t>
            </a:r>
            <a:r>
              <a:rPr lang="en-US" sz="3500" dirty="0" err="1"/>
              <a:t>zaginionych</a:t>
            </a:r>
            <a:r>
              <a:rPr lang="en-US" sz="3500" dirty="0"/>
              <a:t> z </a:t>
            </a:r>
            <a:r>
              <a:rPr lang="en-US" sz="3500" dirty="0" err="1"/>
              <a:t>domu</a:t>
            </a:r>
            <a:r>
              <a:rPr lang="en-US" sz="3500" dirty="0"/>
              <a:t> </a:t>
            </a:r>
            <a:r>
              <a:rPr lang="en-US" sz="3500" dirty="0" err="1"/>
              <a:t>Izraela</a:t>
            </a:r>
            <a:r>
              <a:rPr lang="en-US" sz="3500" dirty="0"/>
              <a:t>.” </a:t>
            </a:r>
          </a:p>
          <a:p>
            <a:pPr marL="0" indent="0">
              <a:buNone/>
            </a:pPr>
            <a:r>
              <a:rPr lang="pl-PL" dirty="0"/>
              <a:t>To tak, jakby powiedzieć:</a:t>
            </a:r>
          </a:p>
          <a:p>
            <a:pPr marL="0" indent="0">
              <a:buNone/>
            </a:pPr>
            <a:r>
              <a:rPr lang="pl-PL" dirty="0"/>
              <a:t>• „Posłany jestem tylko dla chrześcijan, nie dla muzułmanów”.</a:t>
            </a:r>
          </a:p>
          <a:p>
            <a:pPr marL="0" indent="0">
              <a:buNone/>
            </a:pPr>
            <a:r>
              <a:rPr lang="pl-PL" dirty="0"/>
              <a:t>• „Posłany jestem tylko dla białych, nie dla kolorowych”.</a:t>
            </a:r>
          </a:p>
          <a:p>
            <a:pPr marL="0" indent="0">
              <a:buNone/>
            </a:pPr>
            <a:r>
              <a:rPr lang="pl-PL" dirty="0"/>
              <a:t>• „Posłany jestem tylko dla bogatych, nie dla biednych”.</a:t>
            </a:r>
          </a:p>
          <a:p>
            <a:pPr marL="0" indent="0">
              <a:buNone/>
            </a:pPr>
            <a:r>
              <a:rPr lang="pl-PL" dirty="0"/>
              <a:t>• „Posłany jestem tylko dla wykształconych, nie dla reszty z was”.</a:t>
            </a:r>
          </a:p>
          <a:p>
            <a:pPr marL="0" indent="0">
              <a:buNone/>
            </a:pPr>
            <a:endParaRPr lang="pl-PL" dirty="0"/>
          </a:p>
          <a:p>
            <a:pPr marL="0" indent="0">
              <a:buNone/>
            </a:pPr>
            <a:r>
              <a:rPr lang="en-US" sz="3500" dirty="0">
                <a:solidFill>
                  <a:srgbClr val="C00000"/>
                </a:solidFill>
              </a:rPr>
              <a:t>Do </a:t>
            </a:r>
            <a:r>
              <a:rPr lang="en-US" sz="3500" dirty="0" err="1">
                <a:solidFill>
                  <a:srgbClr val="C00000"/>
                </a:solidFill>
              </a:rPr>
              <a:t>Jezusa</a:t>
            </a:r>
            <a:r>
              <a:rPr lang="en-US" sz="3500" dirty="0">
                <a:solidFill>
                  <a:srgbClr val="C00000"/>
                </a:solidFill>
              </a:rPr>
              <a:t> o </a:t>
            </a:r>
            <a:r>
              <a:rPr lang="en-US" sz="3500" dirty="0" err="1">
                <a:solidFill>
                  <a:srgbClr val="C00000"/>
                </a:solidFill>
              </a:rPr>
              <a:t>takie</a:t>
            </a:r>
            <a:r>
              <a:rPr lang="en-US" sz="3500" dirty="0">
                <a:solidFill>
                  <a:srgbClr val="C00000"/>
                </a:solidFill>
              </a:rPr>
              <a:t> </a:t>
            </a:r>
            <a:r>
              <a:rPr lang="en-US" sz="3500" dirty="0" err="1">
                <a:solidFill>
                  <a:srgbClr val="C00000"/>
                </a:solidFill>
              </a:rPr>
              <a:t>niepodobne</a:t>
            </a:r>
            <a:r>
              <a:rPr lang="en-US" sz="3500" dirty="0">
                <a:solidFill>
                  <a:srgbClr val="C00000"/>
                </a:solidFill>
              </a:rPr>
              <a:t>!</a:t>
            </a:r>
          </a:p>
        </p:txBody>
      </p:sp>
      <p:sp>
        <p:nvSpPr>
          <p:cNvPr id="5" name="Title 4">
            <a:extLst>
              <a:ext uri="{FF2B5EF4-FFF2-40B4-BE49-F238E27FC236}">
                <a16:creationId xmlns:a16="http://schemas.microsoft.com/office/drawing/2014/main" id="{53811BB4-6272-7687-55C0-70DF03D8120C}"/>
              </a:ext>
            </a:extLst>
          </p:cNvPr>
          <p:cNvSpPr>
            <a:spLocks noGrp="1"/>
          </p:cNvSpPr>
          <p:nvPr>
            <p:ph type="title"/>
          </p:nvPr>
        </p:nvSpPr>
        <p:spPr>
          <a:xfrm>
            <a:off x="399288" y="273685"/>
            <a:ext cx="10515600" cy="1325563"/>
          </a:xfrm>
        </p:spPr>
        <p:txBody>
          <a:bodyPr/>
          <a:lstStyle/>
          <a:p>
            <a:r>
              <a:rPr lang="en-US" b="1" dirty="0">
                <a:solidFill>
                  <a:schemeClr val="bg1"/>
                </a:solidFill>
              </a:rPr>
              <a:t>W </a:t>
            </a:r>
            <a:r>
              <a:rPr lang="en-US" b="1" dirty="0" err="1">
                <a:solidFill>
                  <a:schemeClr val="bg1"/>
                </a:solidFill>
              </a:rPr>
              <a:t>wersecie</a:t>
            </a:r>
            <a:r>
              <a:rPr lang="en-US" b="1" dirty="0">
                <a:solidFill>
                  <a:schemeClr val="bg1"/>
                </a:solidFill>
              </a:rPr>
              <a:t> 24, Jezus </a:t>
            </a:r>
            <a:r>
              <a:rPr lang="en-US" b="1" dirty="0" err="1">
                <a:solidFill>
                  <a:schemeClr val="bg1"/>
                </a:solidFill>
              </a:rPr>
              <a:t>odpowiedział</a:t>
            </a:r>
            <a:r>
              <a:rPr lang="en-US" b="1" dirty="0">
                <a:solidFill>
                  <a:schemeClr val="bg1"/>
                </a:solidFill>
              </a:rPr>
              <a:t>:</a:t>
            </a:r>
            <a:endParaRPr lang="en-US" dirty="0"/>
          </a:p>
        </p:txBody>
      </p:sp>
    </p:spTree>
    <p:extLst>
      <p:ext uri="{BB962C8B-B14F-4D97-AF65-F5344CB8AC3E}">
        <p14:creationId xmlns:p14="http://schemas.microsoft.com/office/powerpoint/2010/main" val="395905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958BB68-53CC-A9FE-9916-F0E2EB394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F9B79-19A7-DEC6-653C-3BC629D2BBF4}"/>
              </a:ext>
            </a:extLst>
          </p:cNvPr>
          <p:cNvSpPr>
            <a:spLocks noGrp="1"/>
          </p:cNvSpPr>
          <p:nvPr>
            <p:ph type="title"/>
          </p:nvPr>
        </p:nvSpPr>
        <p:spPr>
          <a:xfrm>
            <a:off x="1886713" y="171624"/>
            <a:ext cx="8548254" cy="1498334"/>
          </a:xfrm>
        </p:spPr>
        <p:txBody>
          <a:bodyPr>
            <a:normAutofit/>
          </a:bodyPr>
          <a:lstStyle/>
          <a:p>
            <a:r>
              <a:rPr lang="en-US" b="1" dirty="0"/>
              <a:t>Aby </a:t>
            </a:r>
            <a:r>
              <a:rPr lang="en-US" b="1" dirty="0" err="1"/>
              <a:t>zrozumieć</a:t>
            </a:r>
            <a:r>
              <a:rPr lang="en-US" b="1" dirty="0"/>
              <a:t> </a:t>
            </a:r>
            <a:r>
              <a:rPr lang="en-US" b="1" dirty="0" err="1"/>
              <a:t>reakcję</a:t>
            </a:r>
            <a:r>
              <a:rPr lang="en-US" b="1" dirty="0"/>
              <a:t> </a:t>
            </a:r>
            <a:r>
              <a:rPr lang="en-US" b="1" dirty="0" err="1"/>
              <a:t>Jezusa</a:t>
            </a:r>
            <a:r>
              <a:rPr lang="en-US" b="1" dirty="0"/>
              <a:t>:</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id="{2C7C6CB1-DF2A-A775-1719-E039192B4D17}"/>
              </a:ext>
            </a:extLst>
          </p:cNvPr>
          <p:cNvSpPr>
            <a:spLocks noGrp="1"/>
          </p:cNvSpPr>
          <p:nvPr>
            <p:ph idx="1"/>
          </p:nvPr>
        </p:nvSpPr>
        <p:spPr>
          <a:xfrm>
            <a:off x="1967345" y="1614424"/>
            <a:ext cx="8257311" cy="4896104"/>
          </a:xfrm>
        </p:spPr>
        <p:txBody>
          <a:bodyPr>
            <a:normAutofit lnSpcReduction="10000"/>
          </a:bodyPr>
          <a:lstStyle/>
          <a:p>
            <a:pPr marL="0" indent="0">
              <a:buNone/>
            </a:pPr>
            <a:r>
              <a:rPr lang="pl-PL" sz="3200" i="1" dirty="0"/>
              <a:t>„Pomagając w jej cierpieniu, mógł dać żywy obraz lekcji, której chciał nauczyć. […] Ludzie [żydowscy], którym dano wszelkie możliwości zrozumienia prawdy, nie znali potrzeb otaczających ich ludzi. Nie podjęto żadnych wysiłków, aby pomóc duszom pogrążonym w ciemności. Mur, który wzniosła żydowska duma, odgrodził nawet uczniów od współczucia dla pogańskiego świata. Ale te bariery miały zostać zburzone</a:t>
            </a:r>
            <a:r>
              <a:rPr lang="pl-PL" sz="3200" dirty="0"/>
              <a:t>”. </a:t>
            </a:r>
          </a:p>
          <a:p>
            <a:pPr marL="0" indent="0">
              <a:buNone/>
            </a:pPr>
            <a:r>
              <a:rPr lang="en-US" sz="3200" dirty="0"/>
              <a:t>—Ellen G. White, </a:t>
            </a:r>
            <a:r>
              <a:rPr lang="en-US" sz="3200" i="1" dirty="0"/>
              <a:t>Daughters of God</a:t>
            </a:r>
            <a:r>
              <a:rPr lang="en-US" sz="3200" dirty="0"/>
              <a:t>, 65 </a:t>
            </a:r>
          </a:p>
          <a:p>
            <a:pPr marL="0" indent="0">
              <a:buNone/>
            </a:pPr>
            <a:endParaRPr lang="pt-BR" sz="4000" dirty="0"/>
          </a:p>
        </p:txBody>
      </p:sp>
    </p:spTree>
    <p:extLst>
      <p:ext uri="{BB962C8B-B14F-4D97-AF65-F5344CB8AC3E}">
        <p14:creationId xmlns:p14="http://schemas.microsoft.com/office/powerpoint/2010/main" val="29653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A11A215-5062-3D6F-3C35-49922FFB7C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F2DB54-0271-B9CD-3FD5-EC60BB220DE1}"/>
              </a:ext>
            </a:extLst>
          </p:cNvPr>
          <p:cNvSpPr>
            <a:spLocks noGrp="1"/>
          </p:cNvSpPr>
          <p:nvPr>
            <p:ph type="title"/>
          </p:nvPr>
        </p:nvSpPr>
        <p:spPr>
          <a:xfrm>
            <a:off x="1808480" y="272208"/>
            <a:ext cx="8567420" cy="1325563"/>
          </a:xfrm>
        </p:spPr>
        <p:txBody>
          <a:bodyPr>
            <a:normAutofit/>
          </a:bodyPr>
          <a:lstStyle/>
          <a:p>
            <a:r>
              <a:rPr lang="en-US" sz="3600" b="1" dirty="0" err="1"/>
              <a:t>Czy</a:t>
            </a:r>
            <a:r>
              <a:rPr lang="en-US" sz="3600" b="1" dirty="0"/>
              <a:t> w </a:t>
            </a:r>
            <a:r>
              <a:rPr lang="en-US" sz="3600" b="1" dirty="0" err="1"/>
              <a:t>ogóle</a:t>
            </a:r>
            <a:r>
              <a:rPr lang="en-US" sz="3600" b="1" dirty="0"/>
              <a:t> </a:t>
            </a:r>
            <a:r>
              <a:rPr lang="en-US" sz="3600" b="1" dirty="0" err="1"/>
              <a:t>potrafisz</a:t>
            </a:r>
            <a:r>
              <a:rPr lang="en-US" sz="3600" b="1" dirty="0"/>
              <a:t> </a:t>
            </a:r>
            <a:r>
              <a:rPr lang="en-US" sz="3600" b="1" dirty="0" err="1"/>
              <a:t>sobie</a:t>
            </a:r>
            <a:r>
              <a:rPr lang="en-US" sz="3600" b="1" dirty="0"/>
              <a:t> </a:t>
            </a:r>
            <a:r>
              <a:rPr lang="en-US" sz="3600" b="1" dirty="0" err="1"/>
              <a:t>wyobrazić</a:t>
            </a:r>
            <a:r>
              <a:rPr lang="en-US" sz="3600" b="1" dirty="0"/>
              <a:t>?</a:t>
            </a:r>
          </a:p>
        </p:txBody>
      </p:sp>
      <p:sp>
        <p:nvSpPr>
          <p:cNvPr id="6" name="TextBox 5">
            <a:extLst>
              <a:ext uri="{FF2B5EF4-FFF2-40B4-BE49-F238E27FC236}">
                <a16:creationId xmlns:a16="http://schemas.microsoft.com/office/drawing/2014/main" id="{342447B7-71FC-7BA3-6CB3-46949255248A}"/>
              </a:ext>
            </a:extLst>
          </p:cNvPr>
          <p:cNvSpPr txBox="1"/>
          <p:nvPr/>
        </p:nvSpPr>
        <p:spPr>
          <a:xfrm>
            <a:off x="1879600" y="1542907"/>
            <a:ext cx="8496300" cy="2246769"/>
          </a:xfrm>
          <a:prstGeom prst="rect">
            <a:avLst/>
          </a:prstGeom>
          <a:noFill/>
        </p:spPr>
        <p:txBody>
          <a:bodyPr wrap="square" rtlCol="0">
            <a:spAutoFit/>
          </a:bodyPr>
          <a:lstStyle/>
          <a:p>
            <a:r>
              <a:rPr lang="pl-PL" sz="2800" dirty="0"/>
              <a:t>Jezus przebył całą drogę z Galilei, aby spotkać tę jedną kobietę? Cenił ją i jej córkę. Cenił jej prośbę, jej modlitwę i był gotowy i chętny, aby odpowiedzieć. Pismo Święte wskazuje, że nie dokonał niczego więcej w Tyrze, żadnego innego cudu, czynu ani nauczania.</a:t>
            </a:r>
            <a:endParaRPr lang="en-US" sz="2800" dirty="0"/>
          </a:p>
        </p:txBody>
      </p:sp>
    </p:spTree>
    <p:extLst>
      <p:ext uri="{BB962C8B-B14F-4D97-AF65-F5344CB8AC3E}">
        <p14:creationId xmlns:p14="http://schemas.microsoft.com/office/powerpoint/2010/main" val="183377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11980</TotalTime>
  <Words>1011</Words>
  <Application>Microsoft Macintosh PowerPoint</Application>
  <PresentationFormat>Panoramiczny</PresentationFormat>
  <Paragraphs>68</Paragraphs>
  <Slides>17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Arial</vt:lpstr>
      <vt:lpstr>Bradley Hand</vt:lpstr>
      <vt:lpstr>Calibri</vt:lpstr>
      <vt:lpstr>Calibri Light</vt:lpstr>
      <vt:lpstr>Montserrat</vt:lpstr>
      <vt:lpstr>Montserrat Black</vt:lpstr>
      <vt:lpstr>Montserrat SemiBold</vt:lpstr>
      <vt:lpstr>Office Theme</vt:lpstr>
      <vt:lpstr>Prezentacja programu PowerPoint</vt:lpstr>
      <vt:lpstr>Hebrajczyków 4:14–16  </vt:lpstr>
      <vt:lpstr>Pewna kobieta przyszła do Jezusa</vt:lpstr>
      <vt:lpstr>W Ew. Mateusza 15:22 czytamy, </vt:lpstr>
      <vt:lpstr> W Ewangelii czytamy, </vt:lpstr>
      <vt:lpstr>Podczas II wojny światowej pewien żydowski więzień napisał na ścianie piwnicy obozu koncentracyjnego w Kolonii: </vt:lpstr>
      <vt:lpstr>W wersecie 24, Jezus odpowiedział:</vt:lpstr>
      <vt:lpstr>Aby zrozumieć reakcję Jezusa:</vt:lpstr>
      <vt:lpstr>Czy w ogóle potrafisz sobie wyobrazić?</vt:lpstr>
      <vt:lpstr>Wiara wciąż woła, </vt:lpstr>
      <vt:lpstr>Nawet okruszki Jezusa mogą zaspokoić wszystkie nasze potrzeby.</vt:lpstr>
      <vt:lpstr>Na koniec, w wersecie 28, Jezus odpowiedział:</vt:lpstr>
      <vt:lpstr> </vt:lpstr>
      <vt:lpstr> </vt:lpstr>
      <vt:lpstr> </vt:lpstr>
      <vt:lpstr>Konkluzja,</vt:lpstr>
      <vt:lpstr>Hebrajczyków 4:16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Beata Śleszyńska</cp:lastModifiedBy>
  <cp:revision>12</cp:revision>
  <dcterms:created xsi:type="dcterms:W3CDTF">2023-02-14T12:16:54Z</dcterms:created>
  <dcterms:modified xsi:type="dcterms:W3CDTF">2026-02-12T15:05:42Z</dcterms:modified>
</cp:coreProperties>
</file>